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comment2.xml" ContentType="application/vnd.openxmlformats-officedocument.presentationml.comments+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21"/>
  </p:notesMasterIdLst>
  <p:sldIdLst>
    <p:sldId id="256" r:id="rId2"/>
    <p:sldId id="258" r:id="rId3"/>
    <p:sldId id="284" r:id="rId4"/>
    <p:sldId id="307" r:id="rId5"/>
    <p:sldId id="306" r:id="rId6"/>
    <p:sldId id="305" r:id="rId7"/>
    <p:sldId id="301" r:id="rId8"/>
    <p:sldId id="300" r:id="rId9"/>
    <p:sldId id="299" r:id="rId10"/>
    <p:sldId id="298" r:id="rId11"/>
    <p:sldId id="309" r:id="rId12"/>
    <p:sldId id="296" r:id="rId13"/>
    <p:sldId id="294" r:id="rId14"/>
    <p:sldId id="269" r:id="rId15"/>
    <p:sldId id="303" r:id="rId16"/>
    <p:sldId id="302" r:id="rId17"/>
    <p:sldId id="311" r:id="rId18"/>
    <p:sldId id="308" r:id="rId19"/>
    <p:sldId id="279" r:id="rId20"/>
  </p:sldIdLst>
  <p:sldSz cx="9144000" cy="5143500" type="screen16x9"/>
  <p:notesSz cx="6858000" cy="9144000"/>
  <p:embeddedFontLst>
    <p:embeddedFont>
      <p:font typeface="Muli" panose="020B0604020202020204" charset="0"/>
      <p:regular r:id="rId22"/>
      <p:bold r:id="rId23"/>
      <p:italic r:id="rId24"/>
      <p:boldItalic r:id="rId25"/>
    </p:embeddedFont>
    <p:embeddedFont>
      <p:font typeface="Muli Black" panose="020B0604020202020204" charset="0"/>
      <p:bold r:id="rId26"/>
      <p:italic r:id="rId27"/>
      <p:boldItalic r:id="rId28"/>
    </p:embeddedFont>
    <p:embeddedFont>
      <p:font typeface="Muli Light" panose="020B0604020202020204" charset="0"/>
      <p:regular r:id="rId29"/>
      <p:bold r:id="rId30"/>
      <p:italic r:id="rId31"/>
      <p:boldItalic r:id="rId32"/>
    </p:embeddedFont>
    <p:embeddedFont>
      <p:font typeface="Roboto Slab" panose="020B0604020202020204" charset="0"/>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lena Shi" initials="HS" lastIdx="2" clrIdx="0">
    <p:extLst>
      <p:ext uri="{19B8F6BF-5375-455C-9EA6-DF929625EA0E}">
        <p15:presenceInfo xmlns:p15="http://schemas.microsoft.com/office/powerpoint/2012/main" userId="41117d26eff69c6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6D78"/>
    <a:srgbClr val="DFE954"/>
    <a:srgbClr val="27868B"/>
    <a:srgbClr val="9ED155"/>
    <a:srgbClr val="50B883"/>
    <a:srgbClr val="5FBBC5"/>
    <a:srgbClr val="6CD1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FFF13BE-9A1D-4E92-B8CE-EDB9AFD53FE0}">
  <a:tblStyle styleId="{BFFF13BE-9A1D-4E92-B8CE-EDB9AFD53FE0}"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086" autoAdjust="0"/>
  </p:normalViewPr>
  <p:slideViewPr>
    <p:cSldViewPr snapToGrid="0">
      <p:cViewPr varScale="1">
        <p:scale>
          <a:sx n="66" d="100"/>
          <a:sy n="66" d="100"/>
        </p:scale>
        <p:origin x="1284" y="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0-16T11:55:00.290" idx="1">
    <p:pos x="10" y="10"/>
    <p:text/>
    <p:extLst>
      <p:ext uri="{C676402C-5697-4E1C-873F-D02D1690AC5C}">
        <p15:threadingInfo xmlns:p15="http://schemas.microsoft.com/office/powerpoint/2012/main" timeZoneBias="3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10-16T11:55:00.290" idx="1">
    <p:pos x="2" y="21"/>
    <p:text/>
    <p:extLst>
      <p:ext uri="{C676402C-5697-4E1C-873F-D02D1690AC5C}">
        <p15:threadingInfo xmlns:p15="http://schemas.microsoft.com/office/powerpoint/2012/main" timeZoneBias="300"/>
      </p:ext>
    </p:extLst>
  </p:cm>
  <p:cm authorId="1" dt="2018-10-16T12:05:45.046" idx="2">
    <p:pos x="10" y="10"/>
    <p:text/>
    <p:extLst>
      <p:ext uri="{C676402C-5697-4E1C-873F-D02D1690AC5C}">
        <p15:threadingInfo xmlns:p15="http://schemas.microsoft.com/office/powerpoint/2012/main" timeZoneBias="300"/>
      </p:ext>
    </p:extLst>
  </p:cm>
</p:cmLst>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github.com/abhinaya08/text_analytics/blob/master/Project/3_Topic%20Modeling.ipynb"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github.com/abhinaya08/text_analytics/blob/master/Project/4_Sentiment%20and%20cosine%20similarity.ipynb"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Hi guys! </a:t>
            </a:r>
          </a:p>
          <a:p>
            <a:pPr marL="0" lvl="0" indent="0" algn="l" rtl="0">
              <a:spcBef>
                <a:spcPts val="0"/>
              </a:spcBef>
              <a:spcAft>
                <a:spcPts val="0"/>
              </a:spcAft>
              <a:buNone/>
            </a:pPr>
            <a:r>
              <a:rPr lang="en-US" dirty="0"/>
              <a:t>Think back to Friday mornings, 8am bright and early with career services. We’ve heard a lot about how to GET a job, but fast forward a few months and there are going to be offers left and right…how do we decide which one to choose?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Our team decided to take a peek through the looking glass(…door) by scraping </a:t>
            </a:r>
            <a:r>
              <a:rPr lang="en-US" dirty="0" err="1"/>
              <a:t>glassdoor</a:t>
            </a:r>
            <a:r>
              <a:rPr lang="en-US" dirty="0"/>
              <a:t> &amp; getting some insights on what people working there are saying about their companies.</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process</a:t>
            </a:r>
          </a:p>
        </p:txBody>
      </p:sp>
    </p:spTree>
    <p:extLst>
      <p:ext uri="{BB962C8B-B14F-4D97-AF65-F5344CB8AC3E}">
        <p14:creationId xmlns:p14="http://schemas.microsoft.com/office/powerpoint/2010/main" val="1121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Apple over the past 10 years - "not innovating as much", providing a lot more services, "may be past prime/peak“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Over time sentiment score goes down</a:t>
            </a:r>
          </a:p>
          <a:p>
            <a:pPr marL="0" lvl="0" indent="0" algn="l" rtl="0">
              <a:spcBef>
                <a:spcPts val="0"/>
              </a:spcBef>
              <a:spcAft>
                <a:spcPts val="0"/>
              </a:spcAft>
              <a:buNone/>
            </a:pPr>
            <a:r>
              <a:rPr lang="en-US" dirty="0"/>
              <a:t>Could be related to lack of innovation?</a:t>
            </a:r>
          </a:p>
          <a:p>
            <a:pPr marL="0" lvl="0" indent="0" algn="l" rtl="0">
              <a:spcBef>
                <a:spcPts val="0"/>
              </a:spcBef>
              <a:spcAft>
                <a:spcPts val="0"/>
              </a:spcAft>
              <a:buNone/>
            </a:pPr>
            <a:r>
              <a:rPr lang="en-US" dirty="0"/>
              <a:t>Software engineers not popular</a:t>
            </a:r>
            <a:endParaRPr dirty="0"/>
          </a:p>
        </p:txBody>
      </p:sp>
    </p:spTree>
    <p:extLst>
      <p:ext uri="{BB962C8B-B14F-4D97-AF65-F5344CB8AC3E}">
        <p14:creationId xmlns:p14="http://schemas.microsoft.com/office/powerpoint/2010/main" val="37991898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3630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process</a:t>
            </a:r>
          </a:p>
        </p:txBody>
      </p:sp>
    </p:spTree>
    <p:extLst>
      <p:ext uri="{BB962C8B-B14F-4D97-AF65-F5344CB8AC3E}">
        <p14:creationId xmlns:p14="http://schemas.microsoft.com/office/powerpoint/2010/main" val="40559613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0"/>
        <p:cNvGrpSpPr/>
        <p:nvPr/>
      </p:nvGrpSpPr>
      <p:grpSpPr>
        <a:xfrm>
          <a:off x="0" y="0"/>
          <a:ext cx="0" cy="0"/>
          <a:chOff x="0" y="0"/>
          <a:chExt cx="0" cy="0"/>
        </a:xfrm>
      </p:grpSpPr>
      <p:sp>
        <p:nvSpPr>
          <p:cNvPr id="1601" name="Google Shape;1601;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2" name="Google Shape;1602;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en-US" dirty="0"/>
              <a:t>Warehouses:</a:t>
            </a:r>
          </a:p>
          <a:p>
            <a:pPr marL="139700" indent="0">
              <a:buNone/>
            </a:pPr>
            <a:r>
              <a:rPr lang="en-US" dirty="0"/>
              <a:t>Baltimore (Maryland)</a:t>
            </a:r>
          </a:p>
          <a:p>
            <a:pPr marL="139700" indent="0">
              <a:buNone/>
            </a:pPr>
            <a:r>
              <a:rPr lang="en-US" dirty="0"/>
              <a:t>Moreno Valley California</a:t>
            </a:r>
          </a:p>
          <a:p>
            <a:pPr marL="139700" indent="0">
              <a:buNone/>
            </a:pPr>
            <a:r>
              <a:rPr lang="en-US" dirty="0"/>
              <a:t>San Bernardino California</a:t>
            </a:r>
          </a:p>
          <a:p>
            <a:pPr marL="139700" indent="0">
              <a:buNone/>
            </a:pPr>
            <a:endParaRPr lang="en-US" dirty="0"/>
          </a:p>
          <a:p>
            <a:pPr marL="139700" indent="0">
              <a:buNone/>
            </a:pPr>
            <a:r>
              <a:rPr lang="en-US" dirty="0"/>
              <a:t>Software – Seattle + India</a:t>
            </a:r>
          </a:p>
          <a:p>
            <a:pPr marL="139700" indent="0">
              <a:buNone/>
            </a:pPr>
            <a:endParaRPr lang="en-US" dirty="0"/>
          </a:p>
          <a:p>
            <a:pPr marL="139700" indent="0">
              <a:buNone/>
            </a:pPr>
            <a:r>
              <a:rPr lang="en-US" dirty="0"/>
              <a:t>Software engineers are happy, but warehouse associates, packers and pickers are miserable. Amazon overall has lower sentiment scores. Upper management happier than lower management / non-management. This is reflected in location as well. Locations which houses tech are happy, DCs and Fulfilment centers are unhappy</a:t>
            </a:r>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69520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IN US is happy</a:t>
            </a:r>
          </a:p>
          <a:p>
            <a:pPr marL="139700" indent="0">
              <a:buNone/>
            </a:pPr>
            <a:r>
              <a:rPr lang="en-US" dirty="0"/>
              <a:t>But offshore except UK is happy</a:t>
            </a:r>
          </a:p>
          <a:p>
            <a:pPr marL="139700" indent="0">
              <a:buNone/>
            </a:pPr>
            <a:endParaRPr lang="en-US" dirty="0"/>
          </a:p>
          <a:p>
            <a:pPr marL="139700" indent="0">
              <a:buNone/>
            </a:pPr>
            <a:r>
              <a:rPr lang="en-US" dirty="0"/>
              <a:t>Common in India </a:t>
            </a:r>
            <a:r>
              <a:rPr lang="en-US" dirty="0" err="1"/>
              <a:t>bc</a:t>
            </a:r>
            <a:r>
              <a:rPr lang="en-US" dirty="0"/>
              <a:t> they feel like they are away from leadership</a:t>
            </a:r>
          </a:p>
        </p:txBody>
      </p:sp>
    </p:spTree>
    <p:extLst>
      <p:ext uri="{BB962C8B-B14F-4D97-AF65-F5344CB8AC3E}">
        <p14:creationId xmlns:p14="http://schemas.microsoft.com/office/powerpoint/2010/main" val="8289160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0"/>
        <p:cNvGrpSpPr/>
        <p:nvPr/>
      </p:nvGrpSpPr>
      <p:grpSpPr>
        <a:xfrm>
          <a:off x="0" y="0"/>
          <a:ext cx="0" cy="0"/>
          <a:chOff x="0" y="0"/>
          <a:chExt cx="0" cy="0"/>
        </a:xfrm>
      </p:grpSpPr>
      <p:sp>
        <p:nvSpPr>
          <p:cNvPr id="1601" name="Google Shape;1601;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2" name="Google Shape;1602;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Analysts: happy in UK. High ratings for London, </a:t>
            </a:r>
            <a:r>
              <a:rPr lang="en-US" dirty="0" err="1"/>
              <a:t>IrelandProduct</a:t>
            </a:r>
            <a:r>
              <a:rPr lang="en-US" dirty="0"/>
              <a:t> Manager: happy in UK, very unsatisfactory in Los </a:t>
            </a:r>
            <a:r>
              <a:rPr lang="en-US" dirty="0" err="1"/>
              <a:t>AngelesSoftware</a:t>
            </a:r>
            <a:r>
              <a:rPr lang="en-US" dirty="0"/>
              <a:t> </a:t>
            </a:r>
            <a:r>
              <a:rPr lang="en-US" dirty="0" err="1"/>
              <a:t>Eng</a:t>
            </a:r>
            <a:r>
              <a:rPr lang="en-US" dirty="0"/>
              <a:t>: Happy in London, Dublin. Not so happy in </a:t>
            </a:r>
            <a:r>
              <a:rPr lang="en-US" dirty="0" err="1"/>
              <a:t>Hyd</a:t>
            </a:r>
            <a:r>
              <a:rPr lang="en-US" dirty="0"/>
              <a:t> India</a:t>
            </a:r>
            <a:endParaRPr dirty="0"/>
          </a:p>
        </p:txBody>
      </p:sp>
    </p:spTree>
    <p:extLst>
      <p:ext uri="{BB962C8B-B14F-4D97-AF65-F5344CB8AC3E}">
        <p14:creationId xmlns:p14="http://schemas.microsoft.com/office/powerpoint/2010/main" val="2388272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u="none" strike="noStrike" cap="none" dirty="0">
                <a:solidFill>
                  <a:srgbClr val="000000"/>
                </a:solidFill>
                <a:effectLst/>
                <a:latin typeface="Arial"/>
                <a:ea typeface="Arial"/>
                <a:cs typeface="Arial"/>
                <a:sym typeface="Arial"/>
              </a:rPr>
              <a:t>Work life balance, Culture/ Value, Career Opportunity, Company Benefit,</a:t>
            </a:r>
          </a:p>
          <a:p>
            <a:endParaRPr lang="en-US" sz="110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 Senior Management</a:t>
            </a:r>
          </a:p>
          <a:p>
            <a:endParaRPr lang="en-US" sz="1100" b="0" i="0" u="none" strike="noStrike" cap="none" dirty="0">
              <a:solidFill>
                <a:srgbClr val="000000"/>
              </a:solidFill>
              <a:effectLst/>
              <a:latin typeface="Arial"/>
              <a:cs typeface="Arial"/>
              <a:sym typeface="Arial"/>
            </a:endParaRPr>
          </a:p>
          <a:p>
            <a:r>
              <a:rPr lang="en-US" sz="1100" b="0" i="0" u="none" strike="noStrike" cap="none" dirty="0">
                <a:solidFill>
                  <a:srgbClr val="000000"/>
                </a:solidFill>
                <a:effectLst/>
                <a:latin typeface="Arial"/>
                <a:cs typeface="Arial"/>
                <a:sym typeface="Arial"/>
              </a:rPr>
              <a:t>For Tech roles (Software not UX) go to Amazon not Apple</a:t>
            </a:r>
          </a:p>
          <a:p>
            <a:r>
              <a:rPr lang="en-US" sz="1100" b="0" i="0" u="none" strike="noStrike" cap="none" dirty="0">
                <a:solidFill>
                  <a:srgbClr val="000000"/>
                </a:solidFill>
                <a:effectLst/>
                <a:latin typeface="Arial"/>
                <a:cs typeface="Arial"/>
                <a:sym typeface="Arial"/>
              </a:rPr>
              <a:t>If you’re a Middle Manager, avoid Google</a:t>
            </a:r>
          </a:p>
          <a:p>
            <a:r>
              <a:rPr lang="en-US" sz="1100" b="0" i="0" u="none" strike="noStrike" cap="none" dirty="0">
                <a:solidFill>
                  <a:srgbClr val="000000"/>
                </a:solidFill>
                <a:effectLst/>
                <a:latin typeface="Arial"/>
                <a:cs typeface="Arial"/>
                <a:sym typeface="Arial"/>
              </a:rPr>
              <a:t>Upper Management – try to land at Dell or Schwab &amp; retire in Austin</a:t>
            </a:r>
          </a:p>
        </p:txBody>
      </p:sp>
    </p:spTree>
    <p:extLst>
      <p:ext uri="{BB962C8B-B14F-4D97-AF65-F5344CB8AC3E}">
        <p14:creationId xmlns:p14="http://schemas.microsoft.com/office/powerpoint/2010/main" val="36000172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0" name="Google Shape;170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LINK GITHUB</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
        <p:cNvGrpSpPr/>
        <p:nvPr/>
      </p:nvGrpSpPr>
      <p:grpSpPr>
        <a:xfrm>
          <a:off x="0" y="0"/>
          <a:ext cx="0" cy="0"/>
          <a:chOff x="0" y="0"/>
          <a:chExt cx="0" cy="0"/>
        </a:xfrm>
      </p:grpSpPr>
      <p:sp>
        <p:nvSpPr>
          <p:cNvPr id="1491" name="Google Shape;1491;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2" name="Google Shape;1492;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a:p>
            <a:pPr marL="0" lvl="0" indent="0" algn="l" rtl="0">
              <a:spcBef>
                <a:spcPts val="0"/>
              </a:spcBef>
              <a:spcAft>
                <a:spcPts val="0"/>
              </a:spcAft>
              <a:buNone/>
            </a:pPr>
            <a:r>
              <a:rPr lang="en-US" dirty="0"/>
              <a:t>Of course we’re personal stakeholders in this question, but what about from a company’s POV?</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Personal standpoint: we may all think about working for these companies in the future and/or buy their products, so we get to evaluate them. We can be The Bachelor/Bachelorette  and not the contestants on The Bachelor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Company standpoint: if these companies are having </a:t>
            </a:r>
            <a:r>
              <a:rPr lang="en-US" b="1" dirty="0"/>
              <a:t>turnover and retention issues</a:t>
            </a:r>
            <a:r>
              <a:rPr lang="en-US" dirty="0"/>
              <a:t>, this could have an impact of </a:t>
            </a:r>
            <a:r>
              <a:rPr lang="en-US" b="1" dirty="0"/>
              <a:t>business productivity and costs</a:t>
            </a:r>
            <a:r>
              <a:rPr lang="en-US" dirty="0"/>
              <a:t>. Looking at what employees are having problems with can help companies indirectly increase their overall sales/revenue.</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Scraped Data from </a:t>
            </a:r>
            <a:r>
              <a:rPr lang="en-US" dirty="0" err="1"/>
              <a:t>GlassDoor</a:t>
            </a:r>
            <a:endParaRPr lang="en-US" dirty="0"/>
          </a:p>
          <a:p>
            <a:pPr marL="0" lvl="0" indent="0" algn="l" rtl="0">
              <a:spcBef>
                <a:spcPts val="0"/>
              </a:spcBef>
              <a:spcAft>
                <a:spcPts val="0"/>
              </a:spcAft>
              <a:buNone/>
            </a:pPr>
            <a:r>
              <a:rPr lang="en-US" dirty="0"/>
              <a:t>Average rating of each company on </a:t>
            </a:r>
            <a:r>
              <a:rPr lang="en-US" dirty="0" err="1"/>
              <a:t>glassdoor</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Chose these companies on the criteria of:</a:t>
            </a:r>
          </a:p>
          <a:p>
            <a:pPr marL="0" lvl="0" indent="0" algn="l" rtl="0">
              <a:spcBef>
                <a:spcPts val="0"/>
              </a:spcBef>
              <a:spcAft>
                <a:spcPts val="0"/>
              </a:spcAft>
              <a:buNone/>
            </a:pPr>
            <a:r>
              <a:rPr lang="en-US" dirty="0"/>
              <a:t># of reviews</a:t>
            </a:r>
          </a:p>
          <a:p>
            <a:pPr marL="0" lvl="0" indent="0" algn="l" rtl="0">
              <a:spcBef>
                <a:spcPts val="0"/>
              </a:spcBef>
              <a:spcAft>
                <a:spcPts val="0"/>
              </a:spcAft>
              <a:buNone/>
            </a:pPr>
            <a:r>
              <a:rPr lang="en-US" dirty="0"/>
              <a:t>Potential that we might want to work there</a:t>
            </a:r>
          </a:p>
          <a:p>
            <a:pPr marL="0" lvl="0" indent="0" algn="l" rtl="0">
              <a:spcBef>
                <a:spcPts val="0"/>
              </a:spcBef>
              <a:spcAft>
                <a:spcPts val="0"/>
              </a:spcAft>
              <a:buNone/>
            </a:pPr>
            <a:r>
              <a:rPr lang="en-US" dirty="0"/>
              <a:t>Looking for a story!</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854302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2"/>
        <p:cNvGrpSpPr/>
        <p:nvPr/>
      </p:nvGrpSpPr>
      <p:grpSpPr>
        <a:xfrm>
          <a:off x="0" y="0"/>
          <a:ext cx="0" cy="0"/>
          <a:chOff x="0" y="0"/>
          <a:chExt cx="0" cy="0"/>
        </a:xfrm>
      </p:grpSpPr>
      <p:sp>
        <p:nvSpPr>
          <p:cNvPr id="1633" name="Google Shape;1633;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4" name="Google Shape;1634;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en-US" sz="1100" b="1" i="0" u="none" strike="noStrike" cap="none" dirty="0">
                <a:solidFill>
                  <a:srgbClr val="000000"/>
                </a:solidFill>
                <a:effectLst/>
                <a:latin typeface="Arial"/>
                <a:ea typeface="Arial"/>
                <a:cs typeface="Arial"/>
                <a:sym typeface="Arial"/>
              </a:rPr>
              <a:t>We’ll just skim over our data analysis process so we can get into the fun insights and stories we found! </a:t>
            </a:r>
          </a:p>
          <a:p>
            <a:pPr marL="139700" indent="0">
              <a:buNone/>
            </a:pPr>
            <a:r>
              <a:rPr lang="en-US" sz="1100" b="1" i="0" u="none" strike="noStrike" cap="none" dirty="0">
                <a:solidFill>
                  <a:srgbClr val="000000"/>
                </a:solidFill>
                <a:effectLst/>
                <a:latin typeface="Arial"/>
                <a:ea typeface="Arial"/>
                <a:cs typeface="Arial"/>
                <a:sym typeface="Arial"/>
              </a:rPr>
              <a:t>First calculated the lift score between pros/cons attributes and 5 company criteria categories (that </a:t>
            </a:r>
            <a:r>
              <a:rPr lang="en-US" sz="1100" b="1" i="0" u="none" strike="noStrike" cap="none" dirty="0" err="1">
                <a:solidFill>
                  <a:srgbClr val="000000"/>
                </a:solidFill>
                <a:effectLst/>
                <a:latin typeface="Arial"/>
                <a:ea typeface="Arial"/>
                <a:cs typeface="Arial"/>
                <a:sym typeface="Arial"/>
              </a:rPr>
              <a:t>glassdoor</a:t>
            </a:r>
            <a:r>
              <a:rPr lang="en-US" sz="1100" b="1" i="0" u="none" strike="noStrike" cap="none" dirty="0">
                <a:solidFill>
                  <a:srgbClr val="000000"/>
                </a:solidFill>
                <a:effectLst/>
                <a:latin typeface="Arial"/>
                <a:ea typeface="Arial"/>
                <a:cs typeface="Arial"/>
                <a:sym typeface="Arial"/>
              </a:rPr>
              <a:t> factors into their rating; WLB, Culture value, etc.)</a:t>
            </a:r>
          </a:p>
          <a:p>
            <a:pPr marL="139700" indent="0">
              <a:buNone/>
            </a:pPr>
            <a:endParaRPr lang="en-US" sz="1100" b="1" i="0" u="none" strike="noStrike" cap="none" dirty="0">
              <a:solidFill>
                <a:srgbClr val="000000"/>
              </a:solidFill>
              <a:effectLst/>
              <a:latin typeface="Arial"/>
              <a:ea typeface="Arial"/>
              <a:cs typeface="Arial"/>
              <a:sym typeface="Arial"/>
            </a:endParaRPr>
          </a:p>
          <a:p>
            <a:pPr marL="139700" indent="0">
              <a:buNone/>
            </a:pPr>
            <a:r>
              <a:rPr lang="en-US" sz="1100" b="1" i="0" u="none" strike="noStrike" cap="none" dirty="0">
                <a:solidFill>
                  <a:srgbClr val="000000"/>
                </a:solidFill>
                <a:effectLst/>
                <a:latin typeface="Arial"/>
                <a:ea typeface="Arial"/>
                <a:cs typeface="Arial"/>
                <a:sym typeface="Arial"/>
              </a:rPr>
              <a:t>We then used LDA and did topic modeling to understand what employees perceived as pros/cons, and basically capture the chatter around companies. Going further, we then ran cosine similarity of pros &amp; cons to the </a:t>
            </a:r>
            <a:r>
              <a:rPr lang="en-US" sz="1100" b="1" i="0" u="none" strike="noStrike" cap="none" dirty="0" err="1">
                <a:solidFill>
                  <a:srgbClr val="000000"/>
                </a:solidFill>
                <a:effectLst/>
                <a:latin typeface="Arial"/>
                <a:ea typeface="Arial"/>
                <a:cs typeface="Arial"/>
                <a:sym typeface="Arial"/>
              </a:rPr>
              <a:t>companys</a:t>
            </a:r>
            <a:r>
              <a:rPr lang="en-US" sz="1100" b="1" i="0" u="none" strike="noStrike" cap="none" dirty="0">
                <a:solidFill>
                  <a:srgbClr val="000000"/>
                </a:solidFill>
                <a:effectLst/>
                <a:latin typeface="Arial"/>
                <a:ea typeface="Arial"/>
                <a:cs typeface="Arial"/>
                <a:sym typeface="Arial"/>
              </a:rPr>
              <a:t>’ mission statements and care values to see: are these companies really practicing what they preach, or is it all talk? And lastly, we ran a sentiment analysis over all reviews to capture – how do people across various locations and roles feel about the company. </a:t>
            </a:r>
          </a:p>
          <a:p>
            <a:pPr marL="139700" indent="0">
              <a:buNone/>
            </a:pPr>
            <a:endParaRPr lang="en-US" sz="1100" b="1" i="0" u="none" strike="noStrike" cap="none" dirty="0">
              <a:solidFill>
                <a:srgbClr val="000000"/>
              </a:solidFill>
              <a:effectLst/>
              <a:latin typeface="Arial"/>
              <a:ea typeface="Arial"/>
              <a:cs typeface="Arial"/>
              <a:sym typeface="Arial"/>
            </a:endParaRPr>
          </a:p>
          <a:p>
            <a:pPr marL="139700" indent="0">
              <a:buNone/>
            </a:pPr>
            <a:endParaRPr lang="en-US" sz="1100" b="1" i="0" u="none" strike="noStrike" cap="none" dirty="0">
              <a:solidFill>
                <a:srgbClr val="000000"/>
              </a:solidFill>
              <a:effectLst/>
              <a:latin typeface="Arial"/>
              <a:ea typeface="Arial"/>
              <a:cs typeface="Arial"/>
              <a:sym typeface="Arial"/>
            </a:endParaRPr>
          </a:p>
          <a:p>
            <a:pPr marL="139700" indent="0">
              <a:buNone/>
            </a:pPr>
            <a:r>
              <a:rPr lang="en-US" sz="1100" b="1" i="0" u="none" strike="noStrike" cap="none" dirty="0">
                <a:solidFill>
                  <a:srgbClr val="000000"/>
                </a:solidFill>
                <a:effectLst/>
                <a:latin typeface="Arial"/>
                <a:ea typeface="Arial"/>
                <a:cs typeface="Arial"/>
                <a:sym typeface="Arial"/>
              </a:rPr>
              <a:t>Lift:</a:t>
            </a:r>
          </a:p>
          <a:p>
            <a:r>
              <a:rPr lang="en-US" sz="1100" b="0" i="0" u="none" strike="noStrike" cap="none" dirty="0">
                <a:solidFill>
                  <a:srgbClr val="000000"/>
                </a:solidFill>
                <a:effectLst/>
                <a:latin typeface="Arial"/>
                <a:ea typeface="Arial"/>
                <a:cs typeface="Arial"/>
                <a:sym typeface="Arial"/>
              </a:rPr>
              <a:t>Calculate lift scores by interacting "Pros and Cons Attributes" with "Company Categories"</a:t>
            </a:r>
          </a:p>
          <a:p>
            <a:r>
              <a:rPr lang="en-US" sz="1100" b="1" i="0" u="none" strike="noStrike" cap="none" dirty="0">
                <a:solidFill>
                  <a:srgbClr val="000000"/>
                </a:solidFill>
                <a:effectLst/>
                <a:latin typeface="Arial"/>
                <a:ea typeface="Arial"/>
                <a:cs typeface="Arial"/>
                <a:sym typeface="Arial"/>
              </a:rPr>
              <a:t>Five Categories (</a:t>
            </a:r>
            <a:r>
              <a:rPr lang="en-US" sz="1100" b="0" i="0" u="none" strike="noStrike" cap="none" dirty="0">
                <a:solidFill>
                  <a:srgbClr val="000000"/>
                </a:solidFill>
                <a:effectLst/>
                <a:latin typeface="Arial"/>
                <a:ea typeface="Arial"/>
                <a:cs typeface="Arial"/>
                <a:sym typeface="Arial"/>
              </a:rPr>
              <a:t>Work life balance, Culture/ Value, Career Opportunity, Company Benefit, Senior Management)</a:t>
            </a:r>
          </a:p>
          <a:p>
            <a:pPr marL="139700" indent="0">
              <a:buNone/>
            </a:pPr>
            <a:endParaRPr lang="en-US" sz="1100" b="1" i="0" u="none" strike="noStrike" cap="none" dirty="0">
              <a:solidFill>
                <a:srgbClr val="000000"/>
              </a:solidFill>
              <a:effectLst/>
              <a:latin typeface="Arial"/>
              <a:ea typeface="Arial"/>
              <a:cs typeface="Arial"/>
              <a:sym typeface="Arial"/>
            </a:endParaRPr>
          </a:p>
          <a:p>
            <a:pPr marL="139700" indent="0">
              <a:buNone/>
            </a:pPr>
            <a:r>
              <a:rPr lang="en-US" sz="1100" b="1" i="0" u="none" strike="noStrike" cap="none" dirty="0">
                <a:solidFill>
                  <a:srgbClr val="000000"/>
                </a:solidFill>
                <a:effectLst/>
                <a:latin typeface="Arial"/>
                <a:ea typeface="Arial"/>
                <a:cs typeface="Arial"/>
                <a:sym typeface="Arial"/>
              </a:rPr>
              <a:t>Topic Modeling</a:t>
            </a:r>
          </a:p>
          <a:p>
            <a:r>
              <a:rPr lang="en-US" sz="1100" b="0" i="0" u="none" strike="noStrike" cap="none" dirty="0">
                <a:solidFill>
                  <a:srgbClr val="000000"/>
                </a:solidFill>
                <a:effectLst/>
                <a:latin typeface="Arial"/>
                <a:ea typeface="Arial"/>
                <a:cs typeface="Arial"/>
                <a:sym typeface="Arial"/>
              </a:rPr>
              <a:t>We used LDA to do model for topics in unstructured review data. This helps us in identifying what employees perceive to be the positives and negatives of their respective companies. Capture the chatter around the companies.</a:t>
            </a:r>
          </a:p>
          <a:p>
            <a:r>
              <a:rPr lang="en-US" sz="1100" b="0" i="0" u="none" strike="noStrike" cap="none" dirty="0">
                <a:solidFill>
                  <a:srgbClr val="000000"/>
                </a:solidFill>
                <a:effectLst/>
                <a:latin typeface="Arial"/>
                <a:ea typeface="Arial"/>
                <a:cs typeface="Arial"/>
                <a:sym typeface="Arial"/>
                <a:hlinkClick r:id="rId3"/>
              </a:rPr>
              <a:t>Code here</a:t>
            </a:r>
            <a:endParaRPr lang="en-US" sz="1100" b="0" i="0" u="none" strike="noStrike" cap="none" dirty="0">
              <a:solidFill>
                <a:srgbClr val="000000"/>
              </a:solidFill>
              <a:effectLst/>
              <a:latin typeface="Arial"/>
              <a:ea typeface="Arial"/>
              <a:cs typeface="Arial"/>
              <a:sym typeface="Arial"/>
            </a:endParaRPr>
          </a:p>
          <a:p>
            <a:pPr marL="139700" indent="0">
              <a:buNone/>
            </a:pPr>
            <a:endParaRPr lang="en-US" sz="1100" b="1" i="0" u="none" strike="noStrike" cap="none" dirty="0">
              <a:solidFill>
                <a:srgbClr val="000000"/>
              </a:solidFill>
              <a:effectLst/>
              <a:latin typeface="Arial"/>
              <a:ea typeface="Arial"/>
              <a:cs typeface="Arial"/>
              <a:sym typeface="Arial"/>
            </a:endParaRPr>
          </a:p>
          <a:p>
            <a:pPr marL="139700" indent="0">
              <a:buNone/>
            </a:pPr>
            <a:r>
              <a:rPr lang="en-US" sz="1100" b="1" i="0" u="none" strike="noStrike" cap="none" dirty="0">
                <a:solidFill>
                  <a:srgbClr val="000000"/>
                </a:solidFill>
                <a:effectLst/>
                <a:latin typeface="Arial"/>
                <a:ea typeface="Arial"/>
                <a:cs typeface="Arial"/>
                <a:sym typeface="Arial"/>
              </a:rPr>
              <a:t>Cosine Similarity</a:t>
            </a:r>
          </a:p>
          <a:p>
            <a:r>
              <a:rPr lang="en-US" sz="1100" b="0" i="0" u="none" strike="noStrike" cap="none" dirty="0">
                <a:solidFill>
                  <a:srgbClr val="000000"/>
                </a:solidFill>
                <a:effectLst/>
                <a:latin typeface="Arial"/>
                <a:ea typeface="Arial"/>
                <a:cs typeface="Arial"/>
                <a:sym typeface="Arial"/>
              </a:rPr>
              <a:t>Comparing company values to positive and negative reviews on Glassdoor. This enables us to classify the sentiment associated with company values. </a:t>
            </a:r>
            <a:r>
              <a:rPr lang="en-US" sz="1100" b="0" i="0" u="none" strike="noStrike" cap="none" dirty="0">
                <a:solidFill>
                  <a:srgbClr val="000000"/>
                </a:solidFill>
                <a:effectLst/>
                <a:latin typeface="Arial"/>
                <a:ea typeface="Arial"/>
                <a:cs typeface="Arial"/>
                <a:sym typeface="Arial"/>
                <a:hlinkClick r:id="rId4"/>
              </a:rPr>
              <a:t>Code here</a:t>
            </a:r>
            <a:endParaRPr lang="en-US" sz="1100" b="0" i="0" u="none" strike="noStrike" cap="none" dirty="0">
              <a:solidFill>
                <a:srgbClr val="000000"/>
              </a:solidFill>
              <a:effectLst/>
              <a:latin typeface="Arial"/>
              <a:ea typeface="Arial"/>
              <a:cs typeface="Arial"/>
              <a:sym typeface="Arial"/>
            </a:endParaRPr>
          </a:p>
          <a:p>
            <a:pPr marL="139700" indent="0">
              <a:buNone/>
            </a:pPr>
            <a:endParaRPr lang="en-US" sz="1100" b="1" i="0" u="none" strike="noStrike" cap="none" dirty="0">
              <a:solidFill>
                <a:srgbClr val="000000"/>
              </a:solidFill>
              <a:effectLst/>
              <a:latin typeface="Arial"/>
              <a:ea typeface="Arial"/>
              <a:cs typeface="Arial"/>
              <a:sym typeface="Arial"/>
            </a:endParaRPr>
          </a:p>
          <a:p>
            <a:pPr marL="139700" indent="0">
              <a:buNone/>
            </a:pPr>
            <a:r>
              <a:rPr lang="en-US" sz="1100" b="1" i="0" u="none" strike="noStrike" cap="none" dirty="0">
                <a:solidFill>
                  <a:srgbClr val="000000"/>
                </a:solidFill>
                <a:effectLst/>
                <a:latin typeface="Arial"/>
                <a:ea typeface="Arial"/>
                <a:cs typeface="Arial"/>
                <a:sym typeface="Arial"/>
              </a:rPr>
              <a:t>Sentiment Analysis</a:t>
            </a:r>
          </a:p>
          <a:p>
            <a:r>
              <a:rPr lang="en-US" sz="1100" b="0" i="0" u="none" strike="noStrike" cap="none" dirty="0">
                <a:solidFill>
                  <a:srgbClr val="000000"/>
                </a:solidFill>
                <a:effectLst/>
                <a:latin typeface="Arial"/>
                <a:ea typeface="Arial"/>
                <a:cs typeface="Arial"/>
                <a:sym typeface="Arial"/>
              </a:rPr>
              <a:t>How do employees across job titles and locations feel about the company?</a:t>
            </a:r>
          </a:p>
          <a:p>
            <a:r>
              <a:rPr lang="en-US" sz="1100" b="0" i="0" u="none" strike="noStrike" cap="none" dirty="0">
                <a:solidFill>
                  <a:srgbClr val="000000"/>
                </a:solidFill>
                <a:effectLst/>
                <a:latin typeface="Arial"/>
                <a:ea typeface="Arial"/>
                <a:cs typeface="Arial"/>
                <a:sym typeface="Arial"/>
              </a:rPr>
              <a:t>We combine the positive and negative ratings to get a true assessment of employee sentiment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48466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328185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Dell loves Austin &amp; Round Rock, aka Texas</a:t>
            </a:r>
          </a:p>
          <a:p>
            <a:pPr marL="139700" indent="0">
              <a:buNone/>
            </a:pPr>
            <a:r>
              <a:rPr lang="en-US" dirty="0"/>
              <a:t>In terms of Job Roles manager or sales is good</a:t>
            </a:r>
          </a:p>
          <a:p>
            <a:pPr marL="139700" indent="0">
              <a:buNone/>
            </a:pPr>
            <a:r>
              <a:rPr lang="en-US" dirty="0"/>
              <a:t>Software engineering is bad everywhere but </a:t>
            </a:r>
            <a:r>
              <a:rPr lang="en-US" dirty="0" err="1"/>
              <a:t>texas</a:t>
            </a:r>
            <a:endParaRPr lang="en-US" dirty="0"/>
          </a:p>
        </p:txBody>
      </p:sp>
    </p:spTree>
    <p:extLst>
      <p:ext uri="{BB962C8B-B14F-4D97-AF65-F5344CB8AC3E}">
        <p14:creationId xmlns:p14="http://schemas.microsoft.com/office/powerpoint/2010/main" val="3657723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Within teams and being client forward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Didn’t include Teamwork Negative Sentiment </a:t>
            </a:r>
            <a:r>
              <a:rPr lang="en-US" dirty="0" err="1"/>
              <a:t>bc</a:t>
            </a:r>
            <a:r>
              <a:rPr lang="en-US" dirty="0"/>
              <a:t> difference </a:t>
            </a:r>
            <a:r>
              <a:rPr lang="en-US" dirty="0" err="1"/>
              <a:t>btwn</a:t>
            </a:r>
            <a:r>
              <a:rPr lang="en-US" dirty="0"/>
              <a:t> 0.047 and 0.059 isn’t that high? Should I keep it?</a:t>
            </a:r>
            <a:endParaRPr dirty="0"/>
          </a:p>
        </p:txBody>
      </p:sp>
    </p:spTree>
    <p:extLst>
      <p:ext uri="{BB962C8B-B14F-4D97-AF65-F5344CB8AC3E}">
        <p14:creationId xmlns:p14="http://schemas.microsoft.com/office/powerpoint/2010/main" val="27587829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And those idea reflected in the analysis we did.</a:t>
            </a:r>
          </a:p>
          <a:p>
            <a:pPr marL="139700" indent="0">
              <a:buNone/>
            </a:pPr>
            <a:r>
              <a:rPr lang="en-US" dirty="0"/>
              <a:t>Pros:</a:t>
            </a:r>
          </a:p>
          <a:p>
            <a:pPr marL="139700" indent="0">
              <a:buNone/>
            </a:pPr>
            <a:r>
              <a:rPr lang="en-US" dirty="0"/>
              <a:t>Lift Score: </a:t>
            </a:r>
          </a:p>
          <a:p>
            <a:pPr marL="139700" indent="0">
              <a:buNone/>
            </a:pPr>
            <a:r>
              <a:rPr lang="en-US" dirty="0"/>
              <a:t>“Steward” relatively high ratio  w/ “Culture value, company benefit, senior management, career opportunities”</a:t>
            </a:r>
          </a:p>
          <a:p>
            <a:pPr marL="139700" indent="0">
              <a:buNone/>
            </a:pPr>
            <a:r>
              <a:rPr lang="en-US" dirty="0"/>
              <a:t>Sentiment: super high positive sentiment “Being good stewards”</a:t>
            </a:r>
          </a:p>
          <a:p>
            <a:pPr marL="139700" indent="0">
              <a:buNone/>
            </a:pPr>
            <a:r>
              <a:rPr lang="en-US" dirty="0"/>
              <a:t>Topic Modeling: STRONG TRAINING,</a:t>
            </a:r>
          </a:p>
          <a:p>
            <a:pPr marL="139700" indent="0">
              <a:buNone/>
            </a:pPr>
            <a:r>
              <a:rPr lang="en-US" dirty="0"/>
              <a:t>Lift Score: “professional” w/ Career Opportunity;</a:t>
            </a:r>
          </a:p>
          <a:p>
            <a:pPr marL="139700" indent="0">
              <a:buNone/>
            </a:pPr>
            <a:r>
              <a:rPr lang="en-US" dirty="0"/>
              <a:t>Cons:</a:t>
            </a:r>
          </a:p>
          <a:p>
            <a:pPr marL="139700" indent="0">
              <a:buNone/>
            </a:pPr>
            <a:r>
              <a:rPr lang="en-US" dirty="0"/>
              <a:t>Topic Modeling:</a:t>
            </a:r>
          </a:p>
          <a:p>
            <a:pPr marL="139700" indent="0">
              <a:buNone/>
            </a:pPr>
            <a:r>
              <a:rPr lang="en-US" dirty="0"/>
              <a:t>Lift Score: less with cultural value(team, people)’</a:t>
            </a:r>
          </a:p>
          <a:p>
            <a:pPr marL="139700" indent="0">
              <a:buNone/>
            </a:pPr>
            <a:r>
              <a:rPr lang="en-US" dirty="0"/>
              <a:t>Interesting insights</a:t>
            </a:r>
          </a:p>
          <a:p>
            <a:pPr marL="139700" indent="0">
              <a:buNone/>
            </a:pPr>
            <a:r>
              <a:rPr lang="en-US" dirty="0"/>
              <a:t>Stock Brokers at Schwab are the happiest. Reflects its "customer first" </a:t>
            </a:r>
            <a:r>
              <a:rPr lang="en-US" dirty="0" err="1"/>
              <a:t>culture.Austin</a:t>
            </a:r>
            <a:r>
              <a:rPr lang="en-US" dirty="0"/>
              <a:t> office of Schwab has one of the lowest sentiments</a:t>
            </a:r>
          </a:p>
          <a:p>
            <a:pPr marL="139700" indent="0">
              <a:buNone/>
            </a:pPr>
            <a:r>
              <a:rPr lang="en-US" dirty="0"/>
              <a:t>Operations specialist: Happy in Austin</a:t>
            </a:r>
          </a:p>
          <a:p>
            <a:pPr marL="139700" indent="0">
              <a:buNone/>
            </a:pPr>
            <a:r>
              <a:rPr lang="en-US" dirty="0"/>
              <a:t>Senior Managers: Happy in almost all the places except in Phoenix, AZ</a:t>
            </a:r>
          </a:p>
        </p:txBody>
      </p:sp>
    </p:spTree>
    <p:extLst>
      <p:ext uri="{BB962C8B-B14F-4D97-AF65-F5344CB8AC3E}">
        <p14:creationId xmlns:p14="http://schemas.microsoft.com/office/powerpoint/2010/main" val="2417249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54799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73425" y="1746975"/>
            <a:ext cx="4545900" cy="1680600"/>
          </a:xfrm>
          <a:prstGeom prst="rect">
            <a:avLst/>
          </a:prstGeom>
        </p:spPr>
        <p:txBody>
          <a:bodyPr spcFirstLastPara="1" wrap="square" lIns="91425" tIns="91425" rIns="91425" bIns="91425" anchor="ctr" anchorCtr="0"/>
          <a:lstStyle>
            <a:lvl1pPr lvl="0">
              <a:spcBef>
                <a:spcPts val="0"/>
              </a:spcBef>
              <a:spcAft>
                <a:spcPts val="0"/>
              </a:spcAft>
              <a:buClr>
                <a:srgbClr val="27868B"/>
              </a:buClr>
              <a:buSzPts val="4400"/>
              <a:buNone/>
              <a:defRPr sz="4400">
                <a:solidFill>
                  <a:srgbClr val="27868B"/>
                </a:solidFill>
              </a:defRPr>
            </a:lvl1pPr>
            <a:lvl2pPr lvl="1">
              <a:spcBef>
                <a:spcPts val="0"/>
              </a:spcBef>
              <a:spcAft>
                <a:spcPts val="0"/>
              </a:spcAft>
              <a:buClr>
                <a:srgbClr val="27868B"/>
              </a:buClr>
              <a:buSzPts val="4400"/>
              <a:buNone/>
              <a:defRPr sz="4400">
                <a:solidFill>
                  <a:srgbClr val="27868B"/>
                </a:solidFill>
              </a:defRPr>
            </a:lvl2pPr>
            <a:lvl3pPr lvl="2">
              <a:spcBef>
                <a:spcPts val="0"/>
              </a:spcBef>
              <a:spcAft>
                <a:spcPts val="0"/>
              </a:spcAft>
              <a:buClr>
                <a:srgbClr val="27868B"/>
              </a:buClr>
              <a:buSzPts val="4400"/>
              <a:buNone/>
              <a:defRPr sz="4400">
                <a:solidFill>
                  <a:srgbClr val="27868B"/>
                </a:solidFill>
              </a:defRPr>
            </a:lvl3pPr>
            <a:lvl4pPr lvl="3">
              <a:spcBef>
                <a:spcPts val="0"/>
              </a:spcBef>
              <a:spcAft>
                <a:spcPts val="0"/>
              </a:spcAft>
              <a:buClr>
                <a:srgbClr val="27868B"/>
              </a:buClr>
              <a:buSzPts val="4400"/>
              <a:buNone/>
              <a:defRPr sz="4400">
                <a:solidFill>
                  <a:srgbClr val="27868B"/>
                </a:solidFill>
              </a:defRPr>
            </a:lvl4pPr>
            <a:lvl5pPr lvl="4">
              <a:spcBef>
                <a:spcPts val="0"/>
              </a:spcBef>
              <a:spcAft>
                <a:spcPts val="0"/>
              </a:spcAft>
              <a:buClr>
                <a:srgbClr val="27868B"/>
              </a:buClr>
              <a:buSzPts val="4400"/>
              <a:buNone/>
              <a:defRPr sz="4400">
                <a:solidFill>
                  <a:srgbClr val="27868B"/>
                </a:solidFill>
              </a:defRPr>
            </a:lvl5pPr>
            <a:lvl6pPr lvl="5">
              <a:spcBef>
                <a:spcPts val="0"/>
              </a:spcBef>
              <a:spcAft>
                <a:spcPts val="0"/>
              </a:spcAft>
              <a:buClr>
                <a:srgbClr val="27868B"/>
              </a:buClr>
              <a:buSzPts val="4400"/>
              <a:buNone/>
              <a:defRPr sz="4400">
                <a:solidFill>
                  <a:srgbClr val="27868B"/>
                </a:solidFill>
              </a:defRPr>
            </a:lvl6pPr>
            <a:lvl7pPr lvl="6">
              <a:spcBef>
                <a:spcPts val="0"/>
              </a:spcBef>
              <a:spcAft>
                <a:spcPts val="0"/>
              </a:spcAft>
              <a:buClr>
                <a:srgbClr val="27868B"/>
              </a:buClr>
              <a:buSzPts val="4400"/>
              <a:buNone/>
              <a:defRPr sz="4400">
                <a:solidFill>
                  <a:srgbClr val="27868B"/>
                </a:solidFill>
              </a:defRPr>
            </a:lvl7pPr>
            <a:lvl8pPr lvl="7">
              <a:spcBef>
                <a:spcPts val="0"/>
              </a:spcBef>
              <a:spcAft>
                <a:spcPts val="0"/>
              </a:spcAft>
              <a:buClr>
                <a:srgbClr val="27868B"/>
              </a:buClr>
              <a:buSzPts val="4400"/>
              <a:buNone/>
              <a:defRPr sz="4400">
                <a:solidFill>
                  <a:srgbClr val="27868B"/>
                </a:solidFill>
              </a:defRPr>
            </a:lvl8pPr>
            <a:lvl9pPr lvl="8">
              <a:spcBef>
                <a:spcPts val="0"/>
              </a:spcBef>
              <a:spcAft>
                <a:spcPts val="0"/>
              </a:spcAft>
              <a:buClr>
                <a:srgbClr val="27868B"/>
              </a:buClr>
              <a:buSzPts val="4400"/>
              <a:buNone/>
              <a:defRPr sz="4400">
                <a:solidFill>
                  <a:srgbClr val="27868B"/>
                </a:solidFill>
              </a:defRPr>
            </a:lvl9pPr>
          </a:lstStyle>
          <a:p>
            <a:endParaRPr dirty="0"/>
          </a:p>
        </p:txBody>
      </p:sp>
      <p:grpSp>
        <p:nvGrpSpPr>
          <p:cNvPr id="11" name="Google Shape;11;p2"/>
          <p:cNvGrpSpPr/>
          <p:nvPr/>
        </p:nvGrpSpPr>
        <p:grpSpPr>
          <a:xfrm>
            <a:off x="0" y="-4550"/>
            <a:ext cx="9143835" cy="5152509"/>
            <a:chOff x="0" y="-4550"/>
            <a:chExt cx="9143835" cy="5152509"/>
          </a:xfrm>
        </p:grpSpPr>
        <p:sp>
          <p:nvSpPr>
            <p:cNvPr id="12" name="Google Shape;12;p2"/>
            <p:cNvSpPr/>
            <p:nvPr/>
          </p:nvSpPr>
          <p:spPr>
            <a:xfrm>
              <a:off x="3440674"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73433"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0"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0"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720337"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146891"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867228"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867228"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145436"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292327"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718882"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718882"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31431"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857986"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570535"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570535"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97090"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2"/>
          <p:cNvGrpSpPr/>
          <p:nvPr/>
        </p:nvGrpSpPr>
        <p:grpSpPr>
          <a:xfrm>
            <a:off x="573433" y="-4550"/>
            <a:ext cx="8570402" cy="5152509"/>
            <a:chOff x="573433" y="-4550"/>
            <a:chExt cx="8570402" cy="5152509"/>
          </a:xfrm>
        </p:grpSpPr>
        <p:sp>
          <p:nvSpPr>
            <p:cNvPr id="30" name="Google Shape;30;p2"/>
            <p:cNvSpPr/>
            <p:nvPr/>
          </p:nvSpPr>
          <p:spPr>
            <a:xfrm>
              <a:off x="573433"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146891"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867228"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867228"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014120"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571990"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292327"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292327"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292327"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718882"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718882"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431431"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857986"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570535"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718882"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p2"/>
          <p:cNvGrpSpPr/>
          <p:nvPr/>
        </p:nvGrpSpPr>
        <p:grpSpPr>
          <a:xfrm>
            <a:off x="0" y="-4550"/>
            <a:ext cx="9143835" cy="5152509"/>
            <a:chOff x="0" y="-4550"/>
            <a:chExt cx="9143835" cy="5152509"/>
          </a:xfrm>
        </p:grpSpPr>
        <p:sp>
          <p:nvSpPr>
            <p:cNvPr id="46" name="Google Shape;46;p2"/>
            <p:cNvSpPr/>
            <p:nvPr/>
          </p:nvSpPr>
          <p:spPr>
            <a:xfrm>
              <a:off x="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720337"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14689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293783"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014120"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440674"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14543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6292327"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718882"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7431431"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43143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85798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857986"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570535"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99709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7997090"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2"/>
          <p:cNvGrpSpPr/>
          <p:nvPr/>
        </p:nvGrpSpPr>
        <p:grpSpPr>
          <a:xfrm>
            <a:off x="0" y="-4550"/>
            <a:ext cx="9143835" cy="5152509"/>
            <a:chOff x="0" y="-4550"/>
            <a:chExt cx="9143835" cy="5152509"/>
          </a:xfrm>
        </p:grpSpPr>
        <p:sp>
          <p:nvSpPr>
            <p:cNvPr id="63" name="Google Shape;63;p2"/>
            <p:cNvSpPr/>
            <p:nvPr/>
          </p:nvSpPr>
          <p:spPr>
            <a:xfrm>
              <a:off x="743143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720337"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14689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293783"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293783"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4014120"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5145436"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571990"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457199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292327"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292327"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5718882"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7431431"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7431431"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857986"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8570535"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8570535"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7997090"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7997090"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83;p2"/>
          <p:cNvGrpSpPr/>
          <p:nvPr/>
        </p:nvGrpSpPr>
        <p:grpSpPr>
          <a:xfrm>
            <a:off x="573433" y="-4550"/>
            <a:ext cx="8570402" cy="5152509"/>
            <a:chOff x="573433" y="-4550"/>
            <a:chExt cx="8570402" cy="5152509"/>
          </a:xfrm>
        </p:grpSpPr>
        <p:sp>
          <p:nvSpPr>
            <p:cNvPr id="84" name="Google Shape;84;p2"/>
            <p:cNvSpPr/>
            <p:nvPr/>
          </p:nvSpPr>
          <p:spPr>
            <a:xfrm>
              <a:off x="57343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229378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4014120"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440674"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14543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292327"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5718882"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7431431"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857986"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85798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8570535"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8570535"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7997090"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7997090" y="4003045"/>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2"/>
          <p:cNvGrpSpPr/>
          <p:nvPr/>
        </p:nvGrpSpPr>
        <p:grpSpPr>
          <a:xfrm>
            <a:off x="573433" y="-4550"/>
            <a:ext cx="8570402" cy="5152509"/>
            <a:chOff x="573433" y="-4550"/>
            <a:chExt cx="8570402" cy="5152509"/>
          </a:xfrm>
        </p:grpSpPr>
        <p:sp>
          <p:nvSpPr>
            <p:cNvPr id="99" name="Google Shape;99;p2"/>
            <p:cNvSpPr/>
            <p:nvPr/>
          </p:nvSpPr>
          <p:spPr>
            <a:xfrm>
              <a:off x="7997090"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573433"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72033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440674"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629232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5718882"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7431431" y="56796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857986"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857986"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8570535"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79970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4571990"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92"/>
        <p:cNvGrpSpPr/>
        <p:nvPr/>
      </p:nvGrpSpPr>
      <p:grpSpPr>
        <a:xfrm>
          <a:off x="0" y="0"/>
          <a:ext cx="0" cy="0"/>
          <a:chOff x="0" y="0"/>
          <a:chExt cx="0" cy="0"/>
        </a:xfrm>
      </p:grpSpPr>
      <p:grpSp>
        <p:nvGrpSpPr>
          <p:cNvPr id="193" name="Google Shape;193;p4"/>
          <p:cNvGrpSpPr/>
          <p:nvPr/>
        </p:nvGrpSpPr>
        <p:grpSpPr>
          <a:xfrm>
            <a:off x="0" y="-4550"/>
            <a:ext cx="9143835" cy="5152509"/>
            <a:chOff x="0" y="-4550"/>
            <a:chExt cx="9143835" cy="5152509"/>
          </a:xfrm>
        </p:grpSpPr>
        <p:sp>
          <p:nvSpPr>
            <p:cNvPr id="194" name="Google Shape;194;p4"/>
            <p:cNvSpPr/>
            <p:nvPr/>
          </p:nvSpPr>
          <p:spPr>
            <a:xfrm>
              <a:off x="3440674"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573433"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573433"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0"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0"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1720337"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1146891"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2867228"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a:off x="2867228"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a:off x="5145436"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5718882"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8570535"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8570535"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7997090"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4"/>
          <p:cNvGrpSpPr/>
          <p:nvPr/>
        </p:nvGrpSpPr>
        <p:grpSpPr>
          <a:xfrm>
            <a:off x="0" y="-4550"/>
            <a:ext cx="9143835" cy="5152509"/>
            <a:chOff x="0" y="-4550"/>
            <a:chExt cx="9143835" cy="5152509"/>
          </a:xfrm>
        </p:grpSpPr>
        <p:sp>
          <p:nvSpPr>
            <p:cNvPr id="209" name="Google Shape;209;p4"/>
            <p:cNvSpPr/>
            <p:nvPr/>
          </p:nvSpPr>
          <p:spPr>
            <a:xfrm>
              <a:off x="573433" y="1140477"/>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573433"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a:off x="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a:off x="1146891"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2867228"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2867228"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a:off x="4014120"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4571990"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6292327"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6292327"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5718882"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7431431"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8570535"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4"/>
          <p:cNvGrpSpPr/>
          <p:nvPr/>
        </p:nvGrpSpPr>
        <p:grpSpPr>
          <a:xfrm>
            <a:off x="0" y="-4550"/>
            <a:ext cx="9143835" cy="5152509"/>
            <a:chOff x="0" y="-4550"/>
            <a:chExt cx="9143835" cy="5152509"/>
          </a:xfrm>
        </p:grpSpPr>
        <p:sp>
          <p:nvSpPr>
            <p:cNvPr id="223" name="Google Shape;223;p4"/>
            <p:cNvSpPr/>
            <p:nvPr/>
          </p:nvSpPr>
          <p:spPr>
            <a:xfrm>
              <a:off x="573433" y="171299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0"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1720337"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114689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2293783"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4014120"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3440674"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514543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5718882"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743143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685798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8570535"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799709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7997090"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4"/>
          <p:cNvGrpSpPr/>
          <p:nvPr/>
        </p:nvGrpSpPr>
        <p:grpSpPr>
          <a:xfrm>
            <a:off x="0" y="-4550"/>
            <a:ext cx="9143835" cy="5152509"/>
            <a:chOff x="0" y="-4550"/>
            <a:chExt cx="9143835" cy="5152509"/>
          </a:xfrm>
        </p:grpSpPr>
        <p:sp>
          <p:nvSpPr>
            <p:cNvPr id="239" name="Google Shape;239;p4"/>
            <p:cNvSpPr/>
            <p:nvPr/>
          </p:nvSpPr>
          <p:spPr>
            <a:xfrm>
              <a:off x="743143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573433"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1720337"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114689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2293783"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2293783"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4014120"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5145436"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a:off x="4571990"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457199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6292327"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6857986"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8570535"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8570535"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7997090"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7997090"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256;p4"/>
          <p:cNvGrpSpPr/>
          <p:nvPr/>
        </p:nvGrpSpPr>
        <p:grpSpPr>
          <a:xfrm>
            <a:off x="0" y="-4550"/>
            <a:ext cx="9143835" cy="5152509"/>
            <a:chOff x="0" y="-4550"/>
            <a:chExt cx="9143835" cy="5152509"/>
          </a:xfrm>
        </p:grpSpPr>
        <p:sp>
          <p:nvSpPr>
            <p:cNvPr id="257" name="Google Shape;257;p4"/>
            <p:cNvSpPr/>
            <p:nvPr/>
          </p:nvSpPr>
          <p:spPr>
            <a:xfrm>
              <a:off x="57343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0"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229378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4014120"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3440674"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514543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5718882"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685798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8570535"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8570535"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7997090"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7997090" y="4003045"/>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4"/>
          <p:cNvGrpSpPr/>
          <p:nvPr/>
        </p:nvGrpSpPr>
        <p:grpSpPr>
          <a:xfrm>
            <a:off x="0" y="-4550"/>
            <a:ext cx="9143835" cy="5152509"/>
            <a:chOff x="0" y="-4550"/>
            <a:chExt cx="9143835" cy="5152509"/>
          </a:xfrm>
        </p:grpSpPr>
        <p:sp>
          <p:nvSpPr>
            <p:cNvPr id="271" name="Google Shape;271;p4"/>
            <p:cNvSpPr/>
            <p:nvPr/>
          </p:nvSpPr>
          <p:spPr>
            <a:xfrm>
              <a:off x="7997090"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573433"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573433"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0"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172033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3440674"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629232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7431431" y="56796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6857986"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8570535"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79970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4571990"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4"/>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284" name="Google Shape;284;p4"/>
          <p:cNvSpPr/>
          <p:nvPr/>
        </p:nvSpPr>
        <p:spPr>
          <a:xfrm>
            <a:off x="4013594" y="-4550"/>
            <a:ext cx="1143300" cy="11433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txBox="1"/>
          <p:nvPr/>
        </p:nvSpPr>
        <p:spPr>
          <a:xfrm>
            <a:off x="3593400" y="-6081"/>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600" b="1">
                <a:solidFill>
                  <a:srgbClr val="FFFFFF"/>
                </a:solidFill>
                <a:latin typeface="Muli"/>
                <a:ea typeface="Muli"/>
                <a:cs typeface="Muli"/>
                <a:sym typeface="Muli"/>
              </a:rPr>
              <a:t>“</a:t>
            </a:r>
            <a:endParaRPr sz="9600" b="1">
              <a:solidFill>
                <a:srgbClr val="FFFFFF"/>
              </a:solidFill>
              <a:latin typeface="Muli"/>
              <a:ea typeface="Muli"/>
              <a:cs typeface="Muli"/>
              <a:sym typeface="Muli"/>
            </a:endParaRPr>
          </a:p>
        </p:txBody>
      </p:sp>
      <p:sp>
        <p:nvSpPr>
          <p:cNvPr id="286" name="Google Shape;286;p4"/>
          <p:cNvSpPr txBox="1">
            <a:spLocks noGrp="1"/>
          </p:cNvSpPr>
          <p:nvPr>
            <p:ph type="body" idx="1"/>
          </p:nvPr>
        </p:nvSpPr>
        <p:spPr>
          <a:xfrm>
            <a:off x="1758025" y="1702750"/>
            <a:ext cx="5628000" cy="1737900"/>
          </a:xfrm>
          <a:prstGeom prst="rect">
            <a:avLst/>
          </a:prstGeom>
        </p:spPr>
        <p:txBody>
          <a:bodyPr spcFirstLastPara="1" wrap="square" lIns="91425" tIns="91425" rIns="91425" bIns="91425" anchor="ctr" anchorCtr="0"/>
          <a:lstStyle>
            <a:lvl1pPr marL="457200" lvl="0" indent="-381000" algn="ctr" rtl="0">
              <a:spcBef>
                <a:spcPts val="600"/>
              </a:spcBef>
              <a:spcAft>
                <a:spcPts val="0"/>
              </a:spcAft>
              <a:buSzPts val="2400"/>
              <a:buChar char="▪"/>
              <a:defRPr i="1"/>
            </a:lvl1pPr>
            <a:lvl2pPr marL="914400" lvl="1" indent="-381000" algn="ctr" rtl="0">
              <a:spcBef>
                <a:spcPts val="0"/>
              </a:spcBef>
              <a:spcAft>
                <a:spcPts val="0"/>
              </a:spcAft>
              <a:buSzPts val="2400"/>
              <a:buChar char="□"/>
              <a:defRPr i="1"/>
            </a:lvl2pPr>
            <a:lvl3pPr marL="1371600" lvl="2" indent="-381000" algn="ctr" rtl="0">
              <a:spcBef>
                <a:spcPts val="0"/>
              </a:spcBef>
              <a:spcAft>
                <a:spcPts val="0"/>
              </a:spcAft>
              <a:buSzPts val="2400"/>
              <a:buChar char="▫"/>
              <a:defRPr i="1"/>
            </a:lvl3pPr>
            <a:lvl4pPr marL="1828800" lvl="3" indent="-381000" algn="ctr" rtl="0">
              <a:spcBef>
                <a:spcPts val="0"/>
              </a:spcBef>
              <a:spcAft>
                <a:spcPts val="0"/>
              </a:spcAft>
              <a:buSzPts val="2400"/>
              <a:buChar char="▫"/>
              <a:defRPr i="1"/>
            </a:lvl4pPr>
            <a:lvl5pPr marL="2286000" lvl="4" indent="-381000" algn="ctr" rtl="0">
              <a:spcBef>
                <a:spcPts val="0"/>
              </a:spcBef>
              <a:spcAft>
                <a:spcPts val="0"/>
              </a:spcAft>
              <a:buSzPts val="2400"/>
              <a:buChar char="▫"/>
              <a:defRPr i="1"/>
            </a:lvl5pPr>
            <a:lvl6pPr marL="2743200" lvl="5" indent="-381000" algn="ctr" rtl="0">
              <a:spcBef>
                <a:spcPts val="0"/>
              </a:spcBef>
              <a:spcAft>
                <a:spcPts val="0"/>
              </a:spcAft>
              <a:buSzPts val="2400"/>
              <a:buChar char="▫"/>
              <a:defRPr i="1"/>
            </a:lvl6pPr>
            <a:lvl7pPr marL="3200400" lvl="6" indent="-381000" algn="ctr" rtl="0">
              <a:spcBef>
                <a:spcPts val="0"/>
              </a:spcBef>
              <a:spcAft>
                <a:spcPts val="0"/>
              </a:spcAft>
              <a:buSzPts val="2400"/>
              <a:buChar char="▫"/>
              <a:defRPr i="1"/>
            </a:lvl7pPr>
            <a:lvl8pPr marL="3657600" lvl="7" indent="-381000" algn="ctr" rtl="0">
              <a:spcBef>
                <a:spcPts val="0"/>
              </a:spcBef>
              <a:spcAft>
                <a:spcPts val="0"/>
              </a:spcAft>
              <a:buSzPts val="2400"/>
              <a:buChar char="▫"/>
              <a:defRPr i="1"/>
            </a:lvl8pPr>
            <a:lvl9pPr marL="4114800" lvl="8" indent="-381000" algn="ctr" rtl="0">
              <a:spcBef>
                <a:spcPts val="0"/>
              </a:spcBef>
              <a:spcAft>
                <a:spcPts val="0"/>
              </a:spcAft>
              <a:buSzPts val="2400"/>
              <a:buChar char="▫"/>
              <a:defRPr i="1"/>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3"/>
        <p:cNvGrpSpPr/>
        <p:nvPr/>
      </p:nvGrpSpPr>
      <p:grpSpPr>
        <a:xfrm>
          <a:off x="0" y="0"/>
          <a:ext cx="0" cy="0"/>
          <a:chOff x="0" y="0"/>
          <a:chExt cx="0" cy="0"/>
        </a:xfrm>
      </p:grpSpPr>
      <p:grpSp>
        <p:nvGrpSpPr>
          <p:cNvPr id="474" name="Google Shape;474;p9"/>
          <p:cNvGrpSpPr/>
          <p:nvPr/>
        </p:nvGrpSpPr>
        <p:grpSpPr>
          <a:xfrm>
            <a:off x="7431431" y="1712991"/>
            <a:ext cx="1712404" cy="2862454"/>
            <a:chOff x="7431431" y="1712991"/>
            <a:chExt cx="1712404" cy="2862454"/>
          </a:xfrm>
        </p:grpSpPr>
        <p:sp>
          <p:nvSpPr>
            <p:cNvPr id="475" name="Google Shape;475;p9"/>
            <p:cNvSpPr/>
            <p:nvPr/>
          </p:nvSpPr>
          <p:spPr>
            <a:xfrm>
              <a:off x="7431431"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p:nvPr/>
          </p:nvSpPr>
          <p:spPr>
            <a:xfrm>
              <a:off x="8570535"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9"/>
            <p:cNvSpPr/>
            <p:nvPr/>
          </p:nvSpPr>
          <p:spPr>
            <a:xfrm>
              <a:off x="8570535"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7997090"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9"/>
          <p:cNvGrpSpPr/>
          <p:nvPr/>
        </p:nvGrpSpPr>
        <p:grpSpPr>
          <a:xfrm>
            <a:off x="7431431" y="1712991"/>
            <a:ext cx="1712404" cy="2862454"/>
            <a:chOff x="7431431" y="1712991"/>
            <a:chExt cx="1712404" cy="2862454"/>
          </a:xfrm>
        </p:grpSpPr>
        <p:sp>
          <p:nvSpPr>
            <p:cNvPr id="480" name="Google Shape;480;p9"/>
            <p:cNvSpPr/>
            <p:nvPr/>
          </p:nvSpPr>
          <p:spPr>
            <a:xfrm>
              <a:off x="7431431"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570535"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 name="Google Shape;482;p9"/>
          <p:cNvGrpSpPr/>
          <p:nvPr/>
        </p:nvGrpSpPr>
        <p:grpSpPr>
          <a:xfrm>
            <a:off x="7431431" y="-4550"/>
            <a:ext cx="1712404" cy="5152509"/>
            <a:chOff x="7431431" y="-4550"/>
            <a:chExt cx="1712404" cy="5152509"/>
          </a:xfrm>
        </p:grpSpPr>
        <p:sp>
          <p:nvSpPr>
            <p:cNvPr id="483" name="Google Shape;483;p9"/>
            <p:cNvSpPr/>
            <p:nvPr/>
          </p:nvSpPr>
          <p:spPr>
            <a:xfrm>
              <a:off x="7431431"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9"/>
            <p:cNvSpPr/>
            <p:nvPr/>
          </p:nvSpPr>
          <p:spPr>
            <a:xfrm>
              <a:off x="743143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8570535"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99709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997090"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a:off x="7431431" y="-4550"/>
            <a:ext cx="1712404" cy="5152509"/>
            <a:chOff x="7431431" y="-4550"/>
            <a:chExt cx="1712404" cy="5152509"/>
          </a:xfrm>
        </p:grpSpPr>
        <p:sp>
          <p:nvSpPr>
            <p:cNvPr id="489" name="Google Shape;489;p9"/>
            <p:cNvSpPr/>
            <p:nvPr/>
          </p:nvSpPr>
          <p:spPr>
            <a:xfrm>
              <a:off x="743143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7431431"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7431431"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570535"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9"/>
            <p:cNvSpPr/>
            <p:nvPr/>
          </p:nvSpPr>
          <p:spPr>
            <a:xfrm>
              <a:off x="8570535"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9"/>
            <p:cNvSpPr/>
            <p:nvPr/>
          </p:nvSpPr>
          <p:spPr>
            <a:xfrm>
              <a:off x="7997090"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7997090"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9"/>
          <p:cNvGrpSpPr/>
          <p:nvPr/>
        </p:nvGrpSpPr>
        <p:grpSpPr>
          <a:xfrm>
            <a:off x="7431431" y="-4550"/>
            <a:ext cx="1712404" cy="4579995"/>
            <a:chOff x="7431431" y="-4550"/>
            <a:chExt cx="1712404" cy="4579995"/>
          </a:xfrm>
        </p:grpSpPr>
        <p:sp>
          <p:nvSpPr>
            <p:cNvPr id="497" name="Google Shape;497;p9"/>
            <p:cNvSpPr/>
            <p:nvPr/>
          </p:nvSpPr>
          <p:spPr>
            <a:xfrm>
              <a:off x="7431431"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9"/>
            <p:cNvSpPr/>
            <p:nvPr/>
          </p:nvSpPr>
          <p:spPr>
            <a:xfrm>
              <a:off x="8570535"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8570535"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7997090"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9"/>
            <p:cNvSpPr/>
            <p:nvPr/>
          </p:nvSpPr>
          <p:spPr>
            <a:xfrm>
              <a:off x="7997090" y="4003045"/>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9"/>
          <p:cNvGrpSpPr/>
          <p:nvPr/>
        </p:nvGrpSpPr>
        <p:grpSpPr>
          <a:xfrm>
            <a:off x="7431431" y="567964"/>
            <a:ext cx="1712404" cy="4579995"/>
            <a:chOff x="7431431" y="567964"/>
            <a:chExt cx="1712404" cy="4579995"/>
          </a:xfrm>
        </p:grpSpPr>
        <p:sp>
          <p:nvSpPr>
            <p:cNvPr id="503" name="Google Shape;503;p9"/>
            <p:cNvSpPr/>
            <p:nvPr/>
          </p:nvSpPr>
          <p:spPr>
            <a:xfrm>
              <a:off x="7997090"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9"/>
            <p:cNvSpPr/>
            <p:nvPr/>
          </p:nvSpPr>
          <p:spPr>
            <a:xfrm>
              <a:off x="7431431" y="56796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9"/>
            <p:cNvSpPr/>
            <p:nvPr/>
          </p:nvSpPr>
          <p:spPr>
            <a:xfrm>
              <a:off x="8570535"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9"/>
            <p:cNvSpPr/>
            <p:nvPr/>
          </p:nvSpPr>
          <p:spPr>
            <a:xfrm>
              <a:off x="79970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 name="Google Shape;507;p9"/>
          <p:cNvSpPr txBox="1">
            <a:spLocks noGrp="1"/>
          </p:cNvSpPr>
          <p:nvPr>
            <p:ph type="title"/>
          </p:nvPr>
        </p:nvSpPr>
        <p:spPr>
          <a:xfrm>
            <a:off x="457200" y="510775"/>
            <a:ext cx="6408300" cy="8574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508" name="Google Shape;508;p9"/>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4"/>
        <p:cNvGrpSpPr/>
        <p:nvPr/>
      </p:nvGrpSpPr>
      <p:grpSpPr>
        <a:xfrm>
          <a:off x="0" y="0"/>
          <a:ext cx="0" cy="0"/>
          <a:chOff x="0" y="0"/>
          <a:chExt cx="0" cy="0"/>
        </a:xfrm>
      </p:grpSpPr>
      <p:grpSp>
        <p:nvGrpSpPr>
          <p:cNvPr id="565" name="Google Shape;565;p11"/>
          <p:cNvGrpSpPr/>
          <p:nvPr/>
        </p:nvGrpSpPr>
        <p:grpSpPr>
          <a:xfrm>
            <a:off x="0" y="-4550"/>
            <a:ext cx="9143835" cy="5152509"/>
            <a:chOff x="0" y="-4550"/>
            <a:chExt cx="9143835" cy="5152509"/>
          </a:xfrm>
        </p:grpSpPr>
        <p:sp>
          <p:nvSpPr>
            <p:cNvPr id="566" name="Google Shape;566;p11"/>
            <p:cNvSpPr/>
            <p:nvPr/>
          </p:nvSpPr>
          <p:spPr>
            <a:xfrm>
              <a:off x="3440674"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1"/>
            <p:cNvSpPr/>
            <p:nvPr/>
          </p:nvSpPr>
          <p:spPr>
            <a:xfrm>
              <a:off x="573433"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1"/>
            <p:cNvSpPr/>
            <p:nvPr/>
          </p:nvSpPr>
          <p:spPr>
            <a:xfrm>
              <a:off x="0"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0"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1720337"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5718882"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1"/>
            <p:cNvSpPr/>
            <p:nvPr/>
          </p:nvSpPr>
          <p:spPr>
            <a:xfrm>
              <a:off x="8570535"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1"/>
            <p:cNvSpPr/>
            <p:nvPr/>
          </p:nvSpPr>
          <p:spPr>
            <a:xfrm>
              <a:off x="8570535"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11"/>
          <p:cNvGrpSpPr/>
          <p:nvPr/>
        </p:nvGrpSpPr>
        <p:grpSpPr>
          <a:xfrm>
            <a:off x="0" y="-4550"/>
            <a:ext cx="9143835" cy="5152509"/>
            <a:chOff x="0" y="-4550"/>
            <a:chExt cx="9143835" cy="5152509"/>
          </a:xfrm>
        </p:grpSpPr>
        <p:sp>
          <p:nvSpPr>
            <p:cNvPr id="575" name="Google Shape;575;p11"/>
            <p:cNvSpPr/>
            <p:nvPr/>
          </p:nvSpPr>
          <p:spPr>
            <a:xfrm>
              <a:off x="573433"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a:off x="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a:off x="2867228"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a:off x="2867228"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1"/>
            <p:cNvSpPr/>
            <p:nvPr/>
          </p:nvSpPr>
          <p:spPr>
            <a:xfrm>
              <a:off x="5718882"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1"/>
            <p:cNvSpPr/>
            <p:nvPr/>
          </p:nvSpPr>
          <p:spPr>
            <a:xfrm>
              <a:off x="8570535"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11"/>
          <p:cNvGrpSpPr/>
          <p:nvPr/>
        </p:nvGrpSpPr>
        <p:grpSpPr>
          <a:xfrm>
            <a:off x="0" y="-4550"/>
            <a:ext cx="9143835" cy="5152509"/>
            <a:chOff x="0" y="-4550"/>
            <a:chExt cx="9143835" cy="5152509"/>
          </a:xfrm>
        </p:grpSpPr>
        <p:sp>
          <p:nvSpPr>
            <p:cNvPr id="582" name="Google Shape;582;p11"/>
            <p:cNvSpPr/>
            <p:nvPr/>
          </p:nvSpPr>
          <p:spPr>
            <a:xfrm>
              <a:off x="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1"/>
            <p:cNvSpPr/>
            <p:nvPr/>
          </p:nvSpPr>
          <p:spPr>
            <a:xfrm>
              <a:off x="0"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1"/>
            <p:cNvSpPr/>
            <p:nvPr/>
          </p:nvSpPr>
          <p:spPr>
            <a:xfrm>
              <a:off x="114689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1"/>
            <p:cNvSpPr/>
            <p:nvPr/>
          </p:nvSpPr>
          <p:spPr>
            <a:xfrm>
              <a:off x="4014120"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1"/>
            <p:cNvSpPr/>
            <p:nvPr/>
          </p:nvSpPr>
          <p:spPr>
            <a:xfrm>
              <a:off x="3440674"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1"/>
            <p:cNvSpPr/>
            <p:nvPr/>
          </p:nvSpPr>
          <p:spPr>
            <a:xfrm>
              <a:off x="743143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570535"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799709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11"/>
          <p:cNvGrpSpPr/>
          <p:nvPr/>
        </p:nvGrpSpPr>
        <p:grpSpPr>
          <a:xfrm>
            <a:off x="0" y="-4550"/>
            <a:ext cx="9143835" cy="5152509"/>
            <a:chOff x="0" y="-4550"/>
            <a:chExt cx="9143835" cy="5152509"/>
          </a:xfrm>
        </p:grpSpPr>
        <p:sp>
          <p:nvSpPr>
            <p:cNvPr id="591" name="Google Shape;591;p11"/>
            <p:cNvSpPr/>
            <p:nvPr/>
          </p:nvSpPr>
          <p:spPr>
            <a:xfrm>
              <a:off x="743143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1"/>
            <p:cNvSpPr/>
            <p:nvPr/>
          </p:nvSpPr>
          <p:spPr>
            <a:xfrm>
              <a:off x="114689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1"/>
            <p:cNvSpPr/>
            <p:nvPr/>
          </p:nvSpPr>
          <p:spPr>
            <a:xfrm>
              <a:off x="2293783"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2293783"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5145436"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457199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1"/>
            <p:cNvSpPr/>
            <p:nvPr/>
          </p:nvSpPr>
          <p:spPr>
            <a:xfrm>
              <a:off x="6292327"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1"/>
            <p:cNvSpPr/>
            <p:nvPr/>
          </p:nvSpPr>
          <p:spPr>
            <a:xfrm>
              <a:off x="8570535"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570535"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11"/>
          <p:cNvGrpSpPr/>
          <p:nvPr/>
        </p:nvGrpSpPr>
        <p:grpSpPr>
          <a:xfrm>
            <a:off x="0" y="-4550"/>
            <a:ext cx="9143835" cy="5152509"/>
            <a:chOff x="0" y="-4550"/>
            <a:chExt cx="9143835" cy="5152509"/>
          </a:xfrm>
        </p:grpSpPr>
        <p:sp>
          <p:nvSpPr>
            <p:cNvPr id="602" name="Google Shape;602;p11"/>
            <p:cNvSpPr/>
            <p:nvPr/>
          </p:nvSpPr>
          <p:spPr>
            <a:xfrm>
              <a:off x="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1"/>
            <p:cNvSpPr/>
            <p:nvPr/>
          </p:nvSpPr>
          <p:spPr>
            <a:xfrm>
              <a:off x="0"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a:off x="4014120"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a:off x="514543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a:off x="685798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a:off x="8570535"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a:off x="8570535"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11"/>
          <p:cNvGrpSpPr/>
          <p:nvPr/>
        </p:nvGrpSpPr>
        <p:grpSpPr>
          <a:xfrm>
            <a:off x="0" y="-4550"/>
            <a:ext cx="9143835" cy="5152509"/>
            <a:chOff x="0" y="-4550"/>
            <a:chExt cx="9143835" cy="5152509"/>
          </a:xfrm>
        </p:grpSpPr>
        <p:sp>
          <p:nvSpPr>
            <p:cNvPr id="610" name="Google Shape;610;p11"/>
            <p:cNvSpPr/>
            <p:nvPr/>
          </p:nvSpPr>
          <p:spPr>
            <a:xfrm>
              <a:off x="7997090"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0"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172033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1"/>
            <p:cNvSpPr/>
            <p:nvPr/>
          </p:nvSpPr>
          <p:spPr>
            <a:xfrm>
              <a:off x="629232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1"/>
            <p:cNvSpPr/>
            <p:nvPr/>
          </p:nvSpPr>
          <p:spPr>
            <a:xfrm>
              <a:off x="6857986"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8570535"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4571990"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 name="Google Shape;617;p11"/>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lete mosaic">
  <p:cSld name="BLANK_2">
    <p:spTree>
      <p:nvGrpSpPr>
        <p:cNvPr id="1" name="Shape 716"/>
        <p:cNvGrpSpPr/>
        <p:nvPr/>
      </p:nvGrpSpPr>
      <p:grpSpPr>
        <a:xfrm>
          <a:off x="0" y="0"/>
          <a:ext cx="0" cy="0"/>
          <a:chOff x="0" y="0"/>
          <a:chExt cx="0" cy="0"/>
        </a:xfrm>
      </p:grpSpPr>
      <p:sp>
        <p:nvSpPr>
          <p:cNvPr id="717" name="Google Shape;717;p13"/>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718" name="Google Shape;718;p13"/>
          <p:cNvGrpSpPr/>
          <p:nvPr/>
        </p:nvGrpSpPr>
        <p:grpSpPr>
          <a:xfrm>
            <a:off x="0" y="-4550"/>
            <a:ext cx="9143835" cy="5152509"/>
            <a:chOff x="0" y="-4550"/>
            <a:chExt cx="9143835" cy="5152509"/>
          </a:xfrm>
        </p:grpSpPr>
        <p:sp>
          <p:nvSpPr>
            <p:cNvPr id="719" name="Google Shape;719;p13"/>
            <p:cNvSpPr/>
            <p:nvPr/>
          </p:nvSpPr>
          <p:spPr>
            <a:xfrm>
              <a:off x="3440674"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3"/>
            <p:cNvSpPr/>
            <p:nvPr/>
          </p:nvSpPr>
          <p:spPr>
            <a:xfrm>
              <a:off x="573433"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3"/>
            <p:cNvSpPr/>
            <p:nvPr/>
          </p:nvSpPr>
          <p:spPr>
            <a:xfrm>
              <a:off x="573433"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3"/>
            <p:cNvSpPr/>
            <p:nvPr/>
          </p:nvSpPr>
          <p:spPr>
            <a:xfrm>
              <a:off x="0"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3"/>
            <p:cNvSpPr/>
            <p:nvPr/>
          </p:nvSpPr>
          <p:spPr>
            <a:xfrm>
              <a:off x="0"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3"/>
            <p:cNvSpPr/>
            <p:nvPr/>
          </p:nvSpPr>
          <p:spPr>
            <a:xfrm>
              <a:off x="1720337"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3"/>
            <p:cNvSpPr/>
            <p:nvPr/>
          </p:nvSpPr>
          <p:spPr>
            <a:xfrm>
              <a:off x="1720337"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3"/>
            <p:cNvSpPr/>
            <p:nvPr/>
          </p:nvSpPr>
          <p:spPr>
            <a:xfrm>
              <a:off x="1146891"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a:off x="1146891"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3"/>
            <p:cNvSpPr/>
            <p:nvPr/>
          </p:nvSpPr>
          <p:spPr>
            <a:xfrm>
              <a:off x="2867228"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a:off x="2867228"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a:off x="2293783"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3"/>
            <p:cNvSpPr/>
            <p:nvPr/>
          </p:nvSpPr>
          <p:spPr>
            <a:xfrm>
              <a:off x="4014120"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3"/>
            <p:cNvSpPr/>
            <p:nvPr/>
          </p:nvSpPr>
          <p:spPr>
            <a:xfrm>
              <a:off x="3440674"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3"/>
            <p:cNvSpPr/>
            <p:nvPr/>
          </p:nvSpPr>
          <p:spPr>
            <a:xfrm>
              <a:off x="5145436"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a:off x="5145436"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a:off x="4571990"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3"/>
            <p:cNvSpPr/>
            <p:nvPr/>
          </p:nvSpPr>
          <p:spPr>
            <a:xfrm>
              <a:off x="6292327"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3"/>
            <p:cNvSpPr/>
            <p:nvPr/>
          </p:nvSpPr>
          <p:spPr>
            <a:xfrm>
              <a:off x="5718882"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3"/>
            <p:cNvSpPr/>
            <p:nvPr/>
          </p:nvSpPr>
          <p:spPr>
            <a:xfrm>
              <a:off x="5718882"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3"/>
            <p:cNvSpPr/>
            <p:nvPr/>
          </p:nvSpPr>
          <p:spPr>
            <a:xfrm>
              <a:off x="7431431"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3"/>
            <p:cNvSpPr/>
            <p:nvPr/>
          </p:nvSpPr>
          <p:spPr>
            <a:xfrm>
              <a:off x="6857986"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3"/>
            <p:cNvSpPr/>
            <p:nvPr/>
          </p:nvSpPr>
          <p:spPr>
            <a:xfrm>
              <a:off x="8570535"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3"/>
            <p:cNvSpPr/>
            <p:nvPr/>
          </p:nvSpPr>
          <p:spPr>
            <a:xfrm>
              <a:off x="8570535"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3"/>
            <p:cNvSpPr/>
            <p:nvPr/>
          </p:nvSpPr>
          <p:spPr>
            <a:xfrm>
              <a:off x="7997090"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13"/>
          <p:cNvGrpSpPr/>
          <p:nvPr/>
        </p:nvGrpSpPr>
        <p:grpSpPr>
          <a:xfrm>
            <a:off x="0" y="-4550"/>
            <a:ext cx="9143835" cy="5152509"/>
            <a:chOff x="0" y="-4550"/>
            <a:chExt cx="9143835" cy="5152509"/>
          </a:xfrm>
        </p:grpSpPr>
        <p:sp>
          <p:nvSpPr>
            <p:cNvPr id="745" name="Google Shape;745;p13"/>
            <p:cNvSpPr/>
            <p:nvPr/>
          </p:nvSpPr>
          <p:spPr>
            <a:xfrm>
              <a:off x="573433" y="1140477"/>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3"/>
            <p:cNvSpPr/>
            <p:nvPr/>
          </p:nvSpPr>
          <p:spPr>
            <a:xfrm>
              <a:off x="573433"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3"/>
            <p:cNvSpPr/>
            <p:nvPr/>
          </p:nvSpPr>
          <p:spPr>
            <a:xfrm>
              <a:off x="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3"/>
            <p:cNvSpPr/>
            <p:nvPr/>
          </p:nvSpPr>
          <p:spPr>
            <a:xfrm>
              <a:off x="1720337"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3"/>
            <p:cNvSpPr/>
            <p:nvPr/>
          </p:nvSpPr>
          <p:spPr>
            <a:xfrm>
              <a:off x="1146891"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3"/>
            <p:cNvSpPr/>
            <p:nvPr/>
          </p:nvSpPr>
          <p:spPr>
            <a:xfrm>
              <a:off x="1146891"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3"/>
            <p:cNvSpPr/>
            <p:nvPr/>
          </p:nvSpPr>
          <p:spPr>
            <a:xfrm>
              <a:off x="2867228"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3"/>
            <p:cNvSpPr/>
            <p:nvPr/>
          </p:nvSpPr>
          <p:spPr>
            <a:xfrm>
              <a:off x="2867228"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3"/>
            <p:cNvSpPr/>
            <p:nvPr/>
          </p:nvSpPr>
          <p:spPr>
            <a:xfrm>
              <a:off x="2867228"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3"/>
            <p:cNvSpPr/>
            <p:nvPr/>
          </p:nvSpPr>
          <p:spPr>
            <a:xfrm>
              <a:off x="2293783"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3"/>
            <p:cNvSpPr/>
            <p:nvPr/>
          </p:nvSpPr>
          <p:spPr>
            <a:xfrm>
              <a:off x="4014120"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3"/>
            <p:cNvSpPr/>
            <p:nvPr/>
          </p:nvSpPr>
          <p:spPr>
            <a:xfrm>
              <a:off x="401412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3"/>
            <p:cNvSpPr/>
            <p:nvPr/>
          </p:nvSpPr>
          <p:spPr>
            <a:xfrm>
              <a:off x="4014120"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3"/>
            <p:cNvSpPr/>
            <p:nvPr/>
          </p:nvSpPr>
          <p:spPr>
            <a:xfrm>
              <a:off x="4571990"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3"/>
            <p:cNvSpPr/>
            <p:nvPr/>
          </p:nvSpPr>
          <p:spPr>
            <a:xfrm>
              <a:off x="4571990"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3"/>
            <p:cNvSpPr/>
            <p:nvPr/>
          </p:nvSpPr>
          <p:spPr>
            <a:xfrm>
              <a:off x="6292327"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3"/>
            <p:cNvSpPr/>
            <p:nvPr/>
          </p:nvSpPr>
          <p:spPr>
            <a:xfrm>
              <a:off x="6292327"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3"/>
            <p:cNvSpPr/>
            <p:nvPr/>
          </p:nvSpPr>
          <p:spPr>
            <a:xfrm>
              <a:off x="6292327"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3"/>
            <p:cNvSpPr/>
            <p:nvPr/>
          </p:nvSpPr>
          <p:spPr>
            <a:xfrm>
              <a:off x="5718882"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3"/>
            <p:cNvSpPr/>
            <p:nvPr/>
          </p:nvSpPr>
          <p:spPr>
            <a:xfrm>
              <a:off x="5718882"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3"/>
            <p:cNvSpPr/>
            <p:nvPr/>
          </p:nvSpPr>
          <p:spPr>
            <a:xfrm>
              <a:off x="7431431"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3"/>
            <p:cNvSpPr/>
            <p:nvPr/>
          </p:nvSpPr>
          <p:spPr>
            <a:xfrm>
              <a:off x="6857986"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3"/>
            <p:cNvSpPr/>
            <p:nvPr/>
          </p:nvSpPr>
          <p:spPr>
            <a:xfrm>
              <a:off x="8570535"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3"/>
            <p:cNvSpPr/>
            <p:nvPr/>
          </p:nvSpPr>
          <p:spPr>
            <a:xfrm>
              <a:off x="5718882"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13"/>
          <p:cNvGrpSpPr/>
          <p:nvPr/>
        </p:nvGrpSpPr>
        <p:grpSpPr>
          <a:xfrm>
            <a:off x="0" y="-4550"/>
            <a:ext cx="9143835" cy="5152509"/>
            <a:chOff x="0" y="-4550"/>
            <a:chExt cx="9143835" cy="5152509"/>
          </a:xfrm>
        </p:grpSpPr>
        <p:sp>
          <p:nvSpPr>
            <p:cNvPr id="770" name="Google Shape;770;p13"/>
            <p:cNvSpPr/>
            <p:nvPr/>
          </p:nvSpPr>
          <p:spPr>
            <a:xfrm>
              <a:off x="573433" y="171299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3"/>
            <p:cNvSpPr/>
            <p:nvPr/>
          </p:nvSpPr>
          <p:spPr>
            <a:xfrm>
              <a:off x="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3"/>
            <p:cNvSpPr/>
            <p:nvPr/>
          </p:nvSpPr>
          <p:spPr>
            <a:xfrm>
              <a:off x="0"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3"/>
            <p:cNvSpPr/>
            <p:nvPr/>
          </p:nvSpPr>
          <p:spPr>
            <a:xfrm>
              <a:off x="1720337"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3"/>
            <p:cNvSpPr/>
            <p:nvPr/>
          </p:nvSpPr>
          <p:spPr>
            <a:xfrm>
              <a:off x="1146891"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3"/>
            <p:cNvSpPr/>
            <p:nvPr/>
          </p:nvSpPr>
          <p:spPr>
            <a:xfrm>
              <a:off x="114689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3"/>
            <p:cNvSpPr/>
            <p:nvPr/>
          </p:nvSpPr>
          <p:spPr>
            <a:xfrm>
              <a:off x="2867228"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3"/>
            <p:cNvSpPr/>
            <p:nvPr/>
          </p:nvSpPr>
          <p:spPr>
            <a:xfrm>
              <a:off x="2867228"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3"/>
            <p:cNvSpPr/>
            <p:nvPr/>
          </p:nvSpPr>
          <p:spPr>
            <a:xfrm>
              <a:off x="2293783"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3"/>
            <p:cNvSpPr/>
            <p:nvPr/>
          </p:nvSpPr>
          <p:spPr>
            <a:xfrm>
              <a:off x="4014120"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3"/>
            <p:cNvSpPr/>
            <p:nvPr/>
          </p:nvSpPr>
          <p:spPr>
            <a:xfrm>
              <a:off x="3440674"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3"/>
            <p:cNvSpPr/>
            <p:nvPr/>
          </p:nvSpPr>
          <p:spPr>
            <a:xfrm>
              <a:off x="3440674" y="2858018"/>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3"/>
            <p:cNvSpPr/>
            <p:nvPr/>
          </p:nvSpPr>
          <p:spPr>
            <a:xfrm>
              <a:off x="514543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3"/>
            <p:cNvSpPr/>
            <p:nvPr/>
          </p:nvSpPr>
          <p:spPr>
            <a:xfrm>
              <a:off x="5145436"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3"/>
            <p:cNvSpPr/>
            <p:nvPr/>
          </p:nvSpPr>
          <p:spPr>
            <a:xfrm>
              <a:off x="4571990"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3"/>
            <p:cNvSpPr/>
            <p:nvPr/>
          </p:nvSpPr>
          <p:spPr>
            <a:xfrm>
              <a:off x="6292327"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3"/>
            <p:cNvSpPr/>
            <p:nvPr/>
          </p:nvSpPr>
          <p:spPr>
            <a:xfrm>
              <a:off x="5718882"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3"/>
            <p:cNvSpPr/>
            <p:nvPr/>
          </p:nvSpPr>
          <p:spPr>
            <a:xfrm>
              <a:off x="7431431"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3"/>
            <p:cNvSpPr/>
            <p:nvPr/>
          </p:nvSpPr>
          <p:spPr>
            <a:xfrm>
              <a:off x="743143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3"/>
            <p:cNvSpPr/>
            <p:nvPr/>
          </p:nvSpPr>
          <p:spPr>
            <a:xfrm>
              <a:off x="685798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3"/>
            <p:cNvSpPr/>
            <p:nvPr/>
          </p:nvSpPr>
          <p:spPr>
            <a:xfrm>
              <a:off x="6857986"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3"/>
            <p:cNvSpPr/>
            <p:nvPr/>
          </p:nvSpPr>
          <p:spPr>
            <a:xfrm>
              <a:off x="8570535"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3"/>
            <p:cNvSpPr/>
            <p:nvPr/>
          </p:nvSpPr>
          <p:spPr>
            <a:xfrm>
              <a:off x="799709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3"/>
            <p:cNvSpPr/>
            <p:nvPr/>
          </p:nvSpPr>
          <p:spPr>
            <a:xfrm>
              <a:off x="7997090"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13"/>
          <p:cNvGrpSpPr/>
          <p:nvPr/>
        </p:nvGrpSpPr>
        <p:grpSpPr>
          <a:xfrm>
            <a:off x="0" y="-4550"/>
            <a:ext cx="9143835" cy="5152509"/>
            <a:chOff x="0" y="-4550"/>
            <a:chExt cx="9143835" cy="5152509"/>
          </a:xfrm>
        </p:grpSpPr>
        <p:sp>
          <p:nvSpPr>
            <p:cNvPr id="795" name="Google Shape;795;p13"/>
            <p:cNvSpPr/>
            <p:nvPr/>
          </p:nvSpPr>
          <p:spPr>
            <a:xfrm>
              <a:off x="743143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3"/>
            <p:cNvSpPr/>
            <p:nvPr/>
          </p:nvSpPr>
          <p:spPr>
            <a:xfrm>
              <a:off x="573433"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3"/>
            <p:cNvSpPr/>
            <p:nvPr/>
          </p:nvSpPr>
          <p:spPr>
            <a:xfrm>
              <a:off x="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3"/>
            <p:cNvSpPr/>
            <p:nvPr/>
          </p:nvSpPr>
          <p:spPr>
            <a:xfrm>
              <a:off x="1720337"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3"/>
            <p:cNvSpPr/>
            <p:nvPr/>
          </p:nvSpPr>
          <p:spPr>
            <a:xfrm>
              <a:off x="1720337"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3"/>
            <p:cNvSpPr/>
            <p:nvPr/>
          </p:nvSpPr>
          <p:spPr>
            <a:xfrm>
              <a:off x="114689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3"/>
            <p:cNvSpPr/>
            <p:nvPr/>
          </p:nvSpPr>
          <p:spPr>
            <a:xfrm>
              <a:off x="2867228"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3"/>
            <p:cNvSpPr/>
            <p:nvPr/>
          </p:nvSpPr>
          <p:spPr>
            <a:xfrm>
              <a:off x="2293783"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3"/>
            <p:cNvSpPr/>
            <p:nvPr/>
          </p:nvSpPr>
          <p:spPr>
            <a:xfrm>
              <a:off x="2293783"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3"/>
            <p:cNvSpPr/>
            <p:nvPr/>
          </p:nvSpPr>
          <p:spPr>
            <a:xfrm>
              <a:off x="4014120"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3"/>
            <p:cNvSpPr/>
            <p:nvPr/>
          </p:nvSpPr>
          <p:spPr>
            <a:xfrm>
              <a:off x="3440674"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3"/>
            <p:cNvSpPr/>
            <p:nvPr/>
          </p:nvSpPr>
          <p:spPr>
            <a:xfrm>
              <a:off x="5145436"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3"/>
            <p:cNvSpPr/>
            <p:nvPr/>
          </p:nvSpPr>
          <p:spPr>
            <a:xfrm>
              <a:off x="5145436" y="171299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3"/>
            <p:cNvSpPr/>
            <p:nvPr/>
          </p:nvSpPr>
          <p:spPr>
            <a:xfrm>
              <a:off x="4571990"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3"/>
            <p:cNvSpPr/>
            <p:nvPr/>
          </p:nvSpPr>
          <p:spPr>
            <a:xfrm>
              <a:off x="457199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3"/>
            <p:cNvSpPr/>
            <p:nvPr/>
          </p:nvSpPr>
          <p:spPr>
            <a:xfrm>
              <a:off x="6292327"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3"/>
            <p:cNvSpPr/>
            <p:nvPr/>
          </p:nvSpPr>
          <p:spPr>
            <a:xfrm>
              <a:off x="6292327"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3"/>
            <p:cNvSpPr/>
            <p:nvPr/>
          </p:nvSpPr>
          <p:spPr>
            <a:xfrm>
              <a:off x="5718882"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3"/>
            <p:cNvSpPr/>
            <p:nvPr/>
          </p:nvSpPr>
          <p:spPr>
            <a:xfrm>
              <a:off x="7431431"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3"/>
            <p:cNvSpPr/>
            <p:nvPr/>
          </p:nvSpPr>
          <p:spPr>
            <a:xfrm>
              <a:off x="7431431"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3"/>
            <p:cNvSpPr/>
            <p:nvPr/>
          </p:nvSpPr>
          <p:spPr>
            <a:xfrm>
              <a:off x="6857986"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3"/>
            <p:cNvSpPr/>
            <p:nvPr/>
          </p:nvSpPr>
          <p:spPr>
            <a:xfrm>
              <a:off x="8570535"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3"/>
            <p:cNvSpPr/>
            <p:nvPr/>
          </p:nvSpPr>
          <p:spPr>
            <a:xfrm>
              <a:off x="8570535"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3"/>
            <p:cNvSpPr/>
            <p:nvPr/>
          </p:nvSpPr>
          <p:spPr>
            <a:xfrm>
              <a:off x="7997090"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3"/>
            <p:cNvSpPr/>
            <p:nvPr/>
          </p:nvSpPr>
          <p:spPr>
            <a:xfrm>
              <a:off x="7997090"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13"/>
          <p:cNvGrpSpPr/>
          <p:nvPr/>
        </p:nvGrpSpPr>
        <p:grpSpPr>
          <a:xfrm>
            <a:off x="0" y="-4550"/>
            <a:ext cx="9143835" cy="5152509"/>
            <a:chOff x="0" y="-4550"/>
            <a:chExt cx="9143835" cy="5152509"/>
          </a:xfrm>
        </p:grpSpPr>
        <p:sp>
          <p:nvSpPr>
            <p:cNvPr id="821" name="Google Shape;821;p13"/>
            <p:cNvSpPr/>
            <p:nvPr/>
          </p:nvSpPr>
          <p:spPr>
            <a:xfrm>
              <a:off x="57343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3"/>
            <p:cNvSpPr/>
            <p:nvPr/>
          </p:nvSpPr>
          <p:spPr>
            <a:xfrm>
              <a:off x="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3"/>
            <p:cNvSpPr/>
            <p:nvPr/>
          </p:nvSpPr>
          <p:spPr>
            <a:xfrm>
              <a:off x="0"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3"/>
            <p:cNvSpPr/>
            <p:nvPr/>
          </p:nvSpPr>
          <p:spPr>
            <a:xfrm>
              <a:off x="1720337" y="1140477"/>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3"/>
            <p:cNvSpPr/>
            <p:nvPr/>
          </p:nvSpPr>
          <p:spPr>
            <a:xfrm>
              <a:off x="1146891"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3"/>
            <p:cNvSpPr/>
            <p:nvPr/>
          </p:nvSpPr>
          <p:spPr>
            <a:xfrm>
              <a:off x="229378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3"/>
            <p:cNvSpPr/>
            <p:nvPr/>
          </p:nvSpPr>
          <p:spPr>
            <a:xfrm>
              <a:off x="2293783" y="228550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3"/>
            <p:cNvSpPr/>
            <p:nvPr/>
          </p:nvSpPr>
          <p:spPr>
            <a:xfrm>
              <a:off x="4014120"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3"/>
            <p:cNvSpPr/>
            <p:nvPr/>
          </p:nvSpPr>
          <p:spPr>
            <a:xfrm>
              <a:off x="401412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3"/>
            <p:cNvSpPr/>
            <p:nvPr/>
          </p:nvSpPr>
          <p:spPr>
            <a:xfrm>
              <a:off x="3440674"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3"/>
            <p:cNvSpPr/>
            <p:nvPr/>
          </p:nvSpPr>
          <p:spPr>
            <a:xfrm>
              <a:off x="3440674"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3"/>
            <p:cNvSpPr/>
            <p:nvPr/>
          </p:nvSpPr>
          <p:spPr>
            <a:xfrm>
              <a:off x="5145436"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3"/>
            <p:cNvSpPr/>
            <p:nvPr/>
          </p:nvSpPr>
          <p:spPr>
            <a:xfrm>
              <a:off x="514543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3"/>
            <p:cNvSpPr/>
            <p:nvPr/>
          </p:nvSpPr>
          <p:spPr>
            <a:xfrm>
              <a:off x="4571990" y="228550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3"/>
            <p:cNvSpPr/>
            <p:nvPr/>
          </p:nvSpPr>
          <p:spPr>
            <a:xfrm>
              <a:off x="6292327"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3"/>
            <p:cNvSpPr/>
            <p:nvPr/>
          </p:nvSpPr>
          <p:spPr>
            <a:xfrm>
              <a:off x="5718882"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3"/>
            <p:cNvSpPr/>
            <p:nvPr/>
          </p:nvSpPr>
          <p:spPr>
            <a:xfrm>
              <a:off x="7431431"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3"/>
            <p:cNvSpPr/>
            <p:nvPr/>
          </p:nvSpPr>
          <p:spPr>
            <a:xfrm>
              <a:off x="6857986"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3"/>
            <p:cNvSpPr/>
            <p:nvPr/>
          </p:nvSpPr>
          <p:spPr>
            <a:xfrm>
              <a:off x="685798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3"/>
            <p:cNvSpPr/>
            <p:nvPr/>
          </p:nvSpPr>
          <p:spPr>
            <a:xfrm>
              <a:off x="8570535"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3"/>
            <p:cNvSpPr/>
            <p:nvPr/>
          </p:nvSpPr>
          <p:spPr>
            <a:xfrm>
              <a:off x="8570535"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3"/>
            <p:cNvSpPr/>
            <p:nvPr/>
          </p:nvSpPr>
          <p:spPr>
            <a:xfrm>
              <a:off x="7997090"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3"/>
            <p:cNvSpPr/>
            <p:nvPr/>
          </p:nvSpPr>
          <p:spPr>
            <a:xfrm>
              <a:off x="7997090" y="4003045"/>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13"/>
          <p:cNvGrpSpPr/>
          <p:nvPr/>
        </p:nvGrpSpPr>
        <p:grpSpPr>
          <a:xfrm>
            <a:off x="0" y="-4550"/>
            <a:ext cx="9143835" cy="5152509"/>
            <a:chOff x="0" y="-4550"/>
            <a:chExt cx="9143835" cy="5152509"/>
          </a:xfrm>
        </p:grpSpPr>
        <p:sp>
          <p:nvSpPr>
            <p:cNvPr id="845" name="Google Shape;845;p13"/>
            <p:cNvSpPr/>
            <p:nvPr/>
          </p:nvSpPr>
          <p:spPr>
            <a:xfrm>
              <a:off x="7997090"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3"/>
            <p:cNvSpPr/>
            <p:nvPr/>
          </p:nvSpPr>
          <p:spPr>
            <a:xfrm>
              <a:off x="573433"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3"/>
            <p:cNvSpPr/>
            <p:nvPr/>
          </p:nvSpPr>
          <p:spPr>
            <a:xfrm>
              <a:off x="573433"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3"/>
            <p:cNvSpPr/>
            <p:nvPr/>
          </p:nvSpPr>
          <p:spPr>
            <a:xfrm>
              <a:off x="0"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3"/>
            <p:cNvSpPr/>
            <p:nvPr/>
          </p:nvSpPr>
          <p:spPr>
            <a:xfrm>
              <a:off x="1720337"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3"/>
            <p:cNvSpPr/>
            <p:nvPr/>
          </p:nvSpPr>
          <p:spPr>
            <a:xfrm>
              <a:off x="172033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3"/>
            <p:cNvSpPr/>
            <p:nvPr/>
          </p:nvSpPr>
          <p:spPr>
            <a:xfrm>
              <a:off x="1146891"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3"/>
            <p:cNvSpPr/>
            <p:nvPr/>
          </p:nvSpPr>
          <p:spPr>
            <a:xfrm>
              <a:off x="2867228"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3"/>
            <p:cNvSpPr/>
            <p:nvPr/>
          </p:nvSpPr>
          <p:spPr>
            <a:xfrm>
              <a:off x="2293783"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3"/>
            <p:cNvSpPr/>
            <p:nvPr/>
          </p:nvSpPr>
          <p:spPr>
            <a:xfrm>
              <a:off x="2293783"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3"/>
            <p:cNvSpPr/>
            <p:nvPr/>
          </p:nvSpPr>
          <p:spPr>
            <a:xfrm>
              <a:off x="4014120"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3"/>
            <p:cNvSpPr/>
            <p:nvPr/>
          </p:nvSpPr>
          <p:spPr>
            <a:xfrm>
              <a:off x="3440674"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3"/>
            <p:cNvSpPr/>
            <p:nvPr/>
          </p:nvSpPr>
          <p:spPr>
            <a:xfrm>
              <a:off x="3440674"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3"/>
            <p:cNvSpPr/>
            <p:nvPr/>
          </p:nvSpPr>
          <p:spPr>
            <a:xfrm>
              <a:off x="5145436"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3"/>
            <p:cNvSpPr/>
            <p:nvPr/>
          </p:nvSpPr>
          <p:spPr>
            <a:xfrm>
              <a:off x="45719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3"/>
            <p:cNvSpPr/>
            <p:nvPr/>
          </p:nvSpPr>
          <p:spPr>
            <a:xfrm>
              <a:off x="629232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3"/>
            <p:cNvSpPr/>
            <p:nvPr/>
          </p:nvSpPr>
          <p:spPr>
            <a:xfrm>
              <a:off x="5718882"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3"/>
            <p:cNvSpPr/>
            <p:nvPr/>
          </p:nvSpPr>
          <p:spPr>
            <a:xfrm>
              <a:off x="7431431" y="56796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3"/>
            <p:cNvSpPr/>
            <p:nvPr/>
          </p:nvSpPr>
          <p:spPr>
            <a:xfrm>
              <a:off x="6857986"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3"/>
            <p:cNvSpPr/>
            <p:nvPr/>
          </p:nvSpPr>
          <p:spPr>
            <a:xfrm>
              <a:off x="6857986"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3"/>
            <p:cNvSpPr/>
            <p:nvPr/>
          </p:nvSpPr>
          <p:spPr>
            <a:xfrm>
              <a:off x="8570535"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3"/>
            <p:cNvSpPr/>
            <p:nvPr/>
          </p:nvSpPr>
          <p:spPr>
            <a:xfrm>
              <a:off x="79970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3"/>
            <p:cNvSpPr/>
            <p:nvPr/>
          </p:nvSpPr>
          <p:spPr>
            <a:xfrm>
              <a:off x="4571990"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lete mosaic small">
  <p:cSld name="BLANK_1">
    <p:spTree>
      <p:nvGrpSpPr>
        <p:cNvPr id="1" name="Shape 868"/>
        <p:cNvGrpSpPr/>
        <p:nvPr/>
      </p:nvGrpSpPr>
      <p:grpSpPr>
        <a:xfrm>
          <a:off x="0" y="0"/>
          <a:ext cx="0" cy="0"/>
          <a:chOff x="0" y="0"/>
          <a:chExt cx="0" cy="0"/>
        </a:xfrm>
      </p:grpSpPr>
      <p:sp>
        <p:nvSpPr>
          <p:cNvPr id="869" name="Google Shape;869;p14"/>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870" name="Google Shape;870;p14"/>
          <p:cNvGrpSpPr/>
          <p:nvPr/>
        </p:nvGrpSpPr>
        <p:grpSpPr>
          <a:xfrm>
            <a:off x="0" y="-4550"/>
            <a:ext cx="9176752" cy="5171054"/>
            <a:chOff x="0" y="-4550"/>
            <a:chExt cx="9176752" cy="5171054"/>
          </a:xfrm>
        </p:grpSpPr>
        <p:grpSp>
          <p:nvGrpSpPr>
            <p:cNvPr id="871" name="Google Shape;871;p14"/>
            <p:cNvGrpSpPr/>
            <p:nvPr/>
          </p:nvGrpSpPr>
          <p:grpSpPr>
            <a:xfrm>
              <a:off x="0" y="-4550"/>
              <a:ext cx="4588377" cy="2585529"/>
              <a:chOff x="0" y="-4550"/>
              <a:chExt cx="9143835" cy="5152509"/>
            </a:xfrm>
          </p:grpSpPr>
          <p:sp>
            <p:nvSpPr>
              <p:cNvPr id="872" name="Google Shape;872;p14"/>
              <p:cNvSpPr/>
              <p:nvPr/>
            </p:nvSpPr>
            <p:spPr>
              <a:xfrm>
                <a:off x="3440674"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4"/>
              <p:cNvSpPr/>
              <p:nvPr/>
            </p:nvSpPr>
            <p:spPr>
              <a:xfrm>
                <a:off x="573433"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4"/>
              <p:cNvSpPr/>
              <p:nvPr/>
            </p:nvSpPr>
            <p:spPr>
              <a:xfrm>
                <a:off x="573433"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
              <p:cNvSpPr/>
              <p:nvPr/>
            </p:nvSpPr>
            <p:spPr>
              <a:xfrm>
                <a:off x="0"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
              <p:cNvSpPr/>
              <p:nvPr/>
            </p:nvSpPr>
            <p:spPr>
              <a:xfrm>
                <a:off x="0"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4"/>
              <p:cNvSpPr/>
              <p:nvPr/>
            </p:nvSpPr>
            <p:spPr>
              <a:xfrm>
                <a:off x="1720337"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4"/>
              <p:cNvSpPr/>
              <p:nvPr/>
            </p:nvSpPr>
            <p:spPr>
              <a:xfrm>
                <a:off x="1720337"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4"/>
              <p:cNvSpPr/>
              <p:nvPr/>
            </p:nvSpPr>
            <p:spPr>
              <a:xfrm>
                <a:off x="1146891"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4"/>
              <p:cNvSpPr/>
              <p:nvPr/>
            </p:nvSpPr>
            <p:spPr>
              <a:xfrm>
                <a:off x="1146891"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4"/>
              <p:cNvSpPr/>
              <p:nvPr/>
            </p:nvSpPr>
            <p:spPr>
              <a:xfrm>
                <a:off x="2867228"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4"/>
              <p:cNvSpPr/>
              <p:nvPr/>
            </p:nvSpPr>
            <p:spPr>
              <a:xfrm>
                <a:off x="2867228"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4"/>
              <p:cNvSpPr/>
              <p:nvPr/>
            </p:nvSpPr>
            <p:spPr>
              <a:xfrm>
                <a:off x="2293783"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4"/>
              <p:cNvSpPr/>
              <p:nvPr/>
            </p:nvSpPr>
            <p:spPr>
              <a:xfrm>
                <a:off x="4014120"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4"/>
              <p:cNvSpPr/>
              <p:nvPr/>
            </p:nvSpPr>
            <p:spPr>
              <a:xfrm>
                <a:off x="3440674"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4"/>
              <p:cNvSpPr/>
              <p:nvPr/>
            </p:nvSpPr>
            <p:spPr>
              <a:xfrm>
                <a:off x="5145436"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4"/>
              <p:cNvSpPr/>
              <p:nvPr/>
            </p:nvSpPr>
            <p:spPr>
              <a:xfrm>
                <a:off x="5145436"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4"/>
              <p:cNvSpPr/>
              <p:nvPr/>
            </p:nvSpPr>
            <p:spPr>
              <a:xfrm>
                <a:off x="4571990"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4"/>
              <p:cNvSpPr/>
              <p:nvPr/>
            </p:nvSpPr>
            <p:spPr>
              <a:xfrm>
                <a:off x="6292327"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4"/>
              <p:cNvSpPr/>
              <p:nvPr/>
            </p:nvSpPr>
            <p:spPr>
              <a:xfrm>
                <a:off x="5718882"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4"/>
              <p:cNvSpPr/>
              <p:nvPr/>
            </p:nvSpPr>
            <p:spPr>
              <a:xfrm>
                <a:off x="5718882"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4"/>
              <p:cNvSpPr/>
              <p:nvPr/>
            </p:nvSpPr>
            <p:spPr>
              <a:xfrm>
                <a:off x="7431431"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4"/>
              <p:cNvSpPr/>
              <p:nvPr/>
            </p:nvSpPr>
            <p:spPr>
              <a:xfrm>
                <a:off x="6857986"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4"/>
              <p:cNvSpPr/>
              <p:nvPr/>
            </p:nvSpPr>
            <p:spPr>
              <a:xfrm>
                <a:off x="8570535"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4"/>
              <p:cNvSpPr/>
              <p:nvPr/>
            </p:nvSpPr>
            <p:spPr>
              <a:xfrm>
                <a:off x="8570535"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4"/>
              <p:cNvSpPr/>
              <p:nvPr/>
            </p:nvSpPr>
            <p:spPr>
              <a:xfrm>
                <a:off x="7997090"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14"/>
            <p:cNvGrpSpPr/>
            <p:nvPr/>
          </p:nvGrpSpPr>
          <p:grpSpPr>
            <a:xfrm rot="10800000">
              <a:off x="4588375" y="-4550"/>
              <a:ext cx="4588377" cy="2585529"/>
              <a:chOff x="0" y="-4550"/>
              <a:chExt cx="9143835" cy="5152509"/>
            </a:xfrm>
          </p:grpSpPr>
          <p:sp>
            <p:nvSpPr>
              <p:cNvPr id="898" name="Google Shape;898;p14"/>
              <p:cNvSpPr/>
              <p:nvPr/>
            </p:nvSpPr>
            <p:spPr>
              <a:xfrm>
                <a:off x="3440674"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4"/>
              <p:cNvSpPr/>
              <p:nvPr/>
            </p:nvSpPr>
            <p:spPr>
              <a:xfrm>
                <a:off x="573433"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4"/>
              <p:cNvSpPr/>
              <p:nvPr/>
            </p:nvSpPr>
            <p:spPr>
              <a:xfrm>
                <a:off x="573433"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4"/>
              <p:cNvSpPr/>
              <p:nvPr/>
            </p:nvSpPr>
            <p:spPr>
              <a:xfrm>
                <a:off x="0"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4"/>
              <p:cNvSpPr/>
              <p:nvPr/>
            </p:nvSpPr>
            <p:spPr>
              <a:xfrm>
                <a:off x="0"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4"/>
              <p:cNvSpPr/>
              <p:nvPr/>
            </p:nvSpPr>
            <p:spPr>
              <a:xfrm>
                <a:off x="1720337"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4"/>
              <p:cNvSpPr/>
              <p:nvPr/>
            </p:nvSpPr>
            <p:spPr>
              <a:xfrm>
                <a:off x="1720337"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4"/>
              <p:cNvSpPr/>
              <p:nvPr/>
            </p:nvSpPr>
            <p:spPr>
              <a:xfrm>
                <a:off x="1146891"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4"/>
              <p:cNvSpPr/>
              <p:nvPr/>
            </p:nvSpPr>
            <p:spPr>
              <a:xfrm>
                <a:off x="1146891"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4"/>
              <p:cNvSpPr/>
              <p:nvPr/>
            </p:nvSpPr>
            <p:spPr>
              <a:xfrm>
                <a:off x="2867228"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4"/>
              <p:cNvSpPr/>
              <p:nvPr/>
            </p:nvSpPr>
            <p:spPr>
              <a:xfrm>
                <a:off x="2867228"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4"/>
              <p:cNvSpPr/>
              <p:nvPr/>
            </p:nvSpPr>
            <p:spPr>
              <a:xfrm>
                <a:off x="2293783"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4"/>
              <p:cNvSpPr/>
              <p:nvPr/>
            </p:nvSpPr>
            <p:spPr>
              <a:xfrm>
                <a:off x="4014120"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4"/>
              <p:cNvSpPr/>
              <p:nvPr/>
            </p:nvSpPr>
            <p:spPr>
              <a:xfrm>
                <a:off x="3440674"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4"/>
              <p:cNvSpPr/>
              <p:nvPr/>
            </p:nvSpPr>
            <p:spPr>
              <a:xfrm>
                <a:off x="5145436"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4"/>
              <p:cNvSpPr/>
              <p:nvPr/>
            </p:nvSpPr>
            <p:spPr>
              <a:xfrm>
                <a:off x="5145436"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4"/>
              <p:cNvSpPr/>
              <p:nvPr/>
            </p:nvSpPr>
            <p:spPr>
              <a:xfrm>
                <a:off x="4571990"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4"/>
              <p:cNvSpPr/>
              <p:nvPr/>
            </p:nvSpPr>
            <p:spPr>
              <a:xfrm>
                <a:off x="6292327"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4"/>
              <p:cNvSpPr/>
              <p:nvPr/>
            </p:nvSpPr>
            <p:spPr>
              <a:xfrm>
                <a:off x="5718882"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4"/>
              <p:cNvSpPr/>
              <p:nvPr/>
            </p:nvSpPr>
            <p:spPr>
              <a:xfrm>
                <a:off x="5718882"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4"/>
              <p:cNvSpPr/>
              <p:nvPr/>
            </p:nvSpPr>
            <p:spPr>
              <a:xfrm>
                <a:off x="7431431"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4"/>
              <p:cNvSpPr/>
              <p:nvPr/>
            </p:nvSpPr>
            <p:spPr>
              <a:xfrm>
                <a:off x="6857986"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4"/>
              <p:cNvSpPr/>
              <p:nvPr/>
            </p:nvSpPr>
            <p:spPr>
              <a:xfrm>
                <a:off x="8570535"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4"/>
              <p:cNvSpPr/>
              <p:nvPr/>
            </p:nvSpPr>
            <p:spPr>
              <a:xfrm>
                <a:off x="8570535"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4"/>
              <p:cNvSpPr/>
              <p:nvPr/>
            </p:nvSpPr>
            <p:spPr>
              <a:xfrm>
                <a:off x="7997090"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14"/>
            <p:cNvGrpSpPr/>
            <p:nvPr/>
          </p:nvGrpSpPr>
          <p:grpSpPr>
            <a:xfrm>
              <a:off x="0" y="2580975"/>
              <a:ext cx="4588377" cy="2585529"/>
              <a:chOff x="0" y="-4550"/>
              <a:chExt cx="9143835" cy="5152509"/>
            </a:xfrm>
          </p:grpSpPr>
          <p:sp>
            <p:nvSpPr>
              <p:cNvPr id="924" name="Google Shape;924;p14"/>
              <p:cNvSpPr/>
              <p:nvPr/>
            </p:nvSpPr>
            <p:spPr>
              <a:xfrm>
                <a:off x="3440674"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4"/>
              <p:cNvSpPr/>
              <p:nvPr/>
            </p:nvSpPr>
            <p:spPr>
              <a:xfrm>
                <a:off x="573433"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4"/>
              <p:cNvSpPr/>
              <p:nvPr/>
            </p:nvSpPr>
            <p:spPr>
              <a:xfrm>
                <a:off x="573433"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4"/>
              <p:cNvSpPr/>
              <p:nvPr/>
            </p:nvSpPr>
            <p:spPr>
              <a:xfrm>
                <a:off x="0"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4"/>
              <p:cNvSpPr/>
              <p:nvPr/>
            </p:nvSpPr>
            <p:spPr>
              <a:xfrm>
                <a:off x="0"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4"/>
              <p:cNvSpPr/>
              <p:nvPr/>
            </p:nvSpPr>
            <p:spPr>
              <a:xfrm>
                <a:off x="1720337"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4"/>
              <p:cNvSpPr/>
              <p:nvPr/>
            </p:nvSpPr>
            <p:spPr>
              <a:xfrm>
                <a:off x="1720337"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4"/>
              <p:cNvSpPr/>
              <p:nvPr/>
            </p:nvSpPr>
            <p:spPr>
              <a:xfrm>
                <a:off x="1146891"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4"/>
              <p:cNvSpPr/>
              <p:nvPr/>
            </p:nvSpPr>
            <p:spPr>
              <a:xfrm>
                <a:off x="1146891"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4"/>
              <p:cNvSpPr/>
              <p:nvPr/>
            </p:nvSpPr>
            <p:spPr>
              <a:xfrm>
                <a:off x="2867228"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4"/>
              <p:cNvSpPr/>
              <p:nvPr/>
            </p:nvSpPr>
            <p:spPr>
              <a:xfrm>
                <a:off x="2867228"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4"/>
              <p:cNvSpPr/>
              <p:nvPr/>
            </p:nvSpPr>
            <p:spPr>
              <a:xfrm>
                <a:off x="2293783"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4"/>
              <p:cNvSpPr/>
              <p:nvPr/>
            </p:nvSpPr>
            <p:spPr>
              <a:xfrm>
                <a:off x="4014120"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4"/>
              <p:cNvSpPr/>
              <p:nvPr/>
            </p:nvSpPr>
            <p:spPr>
              <a:xfrm>
                <a:off x="3440674"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4"/>
              <p:cNvSpPr/>
              <p:nvPr/>
            </p:nvSpPr>
            <p:spPr>
              <a:xfrm>
                <a:off x="5145436"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4"/>
              <p:cNvSpPr/>
              <p:nvPr/>
            </p:nvSpPr>
            <p:spPr>
              <a:xfrm>
                <a:off x="5145436"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4"/>
              <p:cNvSpPr/>
              <p:nvPr/>
            </p:nvSpPr>
            <p:spPr>
              <a:xfrm>
                <a:off x="4571990"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4"/>
              <p:cNvSpPr/>
              <p:nvPr/>
            </p:nvSpPr>
            <p:spPr>
              <a:xfrm>
                <a:off x="6292327"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4"/>
              <p:cNvSpPr/>
              <p:nvPr/>
            </p:nvSpPr>
            <p:spPr>
              <a:xfrm>
                <a:off x="5718882"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4"/>
              <p:cNvSpPr/>
              <p:nvPr/>
            </p:nvSpPr>
            <p:spPr>
              <a:xfrm>
                <a:off x="5718882"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4"/>
              <p:cNvSpPr/>
              <p:nvPr/>
            </p:nvSpPr>
            <p:spPr>
              <a:xfrm>
                <a:off x="7431431"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4"/>
              <p:cNvSpPr/>
              <p:nvPr/>
            </p:nvSpPr>
            <p:spPr>
              <a:xfrm>
                <a:off x="6857986"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4"/>
              <p:cNvSpPr/>
              <p:nvPr/>
            </p:nvSpPr>
            <p:spPr>
              <a:xfrm>
                <a:off x="8570535"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4"/>
              <p:cNvSpPr/>
              <p:nvPr/>
            </p:nvSpPr>
            <p:spPr>
              <a:xfrm>
                <a:off x="8570535"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4"/>
              <p:cNvSpPr/>
              <p:nvPr/>
            </p:nvSpPr>
            <p:spPr>
              <a:xfrm>
                <a:off x="7997090"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14"/>
            <p:cNvGrpSpPr/>
            <p:nvPr/>
          </p:nvGrpSpPr>
          <p:grpSpPr>
            <a:xfrm rot="10800000" flipH="1">
              <a:off x="4588375" y="2580975"/>
              <a:ext cx="4588377" cy="2585529"/>
              <a:chOff x="0" y="-4550"/>
              <a:chExt cx="9143835" cy="5152509"/>
            </a:xfrm>
          </p:grpSpPr>
          <p:sp>
            <p:nvSpPr>
              <p:cNvPr id="950" name="Google Shape;950;p14"/>
              <p:cNvSpPr/>
              <p:nvPr/>
            </p:nvSpPr>
            <p:spPr>
              <a:xfrm>
                <a:off x="3440674"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4"/>
              <p:cNvSpPr/>
              <p:nvPr/>
            </p:nvSpPr>
            <p:spPr>
              <a:xfrm>
                <a:off x="573433"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4"/>
              <p:cNvSpPr/>
              <p:nvPr/>
            </p:nvSpPr>
            <p:spPr>
              <a:xfrm>
                <a:off x="573433"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4"/>
              <p:cNvSpPr/>
              <p:nvPr/>
            </p:nvSpPr>
            <p:spPr>
              <a:xfrm>
                <a:off x="0"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4"/>
              <p:cNvSpPr/>
              <p:nvPr/>
            </p:nvSpPr>
            <p:spPr>
              <a:xfrm>
                <a:off x="0"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4"/>
              <p:cNvSpPr/>
              <p:nvPr/>
            </p:nvSpPr>
            <p:spPr>
              <a:xfrm>
                <a:off x="1720337" y="-4550"/>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4"/>
              <p:cNvSpPr/>
              <p:nvPr/>
            </p:nvSpPr>
            <p:spPr>
              <a:xfrm>
                <a:off x="1720337"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4"/>
              <p:cNvSpPr/>
              <p:nvPr/>
            </p:nvSpPr>
            <p:spPr>
              <a:xfrm>
                <a:off x="1146891"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4"/>
              <p:cNvSpPr/>
              <p:nvPr/>
            </p:nvSpPr>
            <p:spPr>
              <a:xfrm>
                <a:off x="1146891"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4"/>
              <p:cNvSpPr/>
              <p:nvPr/>
            </p:nvSpPr>
            <p:spPr>
              <a:xfrm>
                <a:off x="2867228" y="567964"/>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4"/>
              <p:cNvSpPr/>
              <p:nvPr/>
            </p:nvSpPr>
            <p:spPr>
              <a:xfrm>
                <a:off x="2867228"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4"/>
              <p:cNvSpPr/>
              <p:nvPr/>
            </p:nvSpPr>
            <p:spPr>
              <a:xfrm>
                <a:off x="2293783"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4"/>
              <p:cNvSpPr/>
              <p:nvPr/>
            </p:nvSpPr>
            <p:spPr>
              <a:xfrm>
                <a:off x="4014120"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4"/>
              <p:cNvSpPr/>
              <p:nvPr/>
            </p:nvSpPr>
            <p:spPr>
              <a:xfrm>
                <a:off x="3440674"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4"/>
              <p:cNvSpPr/>
              <p:nvPr/>
            </p:nvSpPr>
            <p:spPr>
              <a:xfrm>
                <a:off x="5145436"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4"/>
              <p:cNvSpPr/>
              <p:nvPr/>
            </p:nvSpPr>
            <p:spPr>
              <a:xfrm>
                <a:off x="5145436"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4"/>
              <p:cNvSpPr/>
              <p:nvPr/>
            </p:nvSpPr>
            <p:spPr>
              <a:xfrm>
                <a:off x="4571990"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4"/>
              <p:cNvSpPr/>
              <p:nvPr/>
            </p:nvSpPr>
            <p:spPr>
              <a:xfrm>
                <a:off x="6292327"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4"/>
              <p:cNvSpPr/>
              <p:nvPr/>
            </p:nvSpPr>
            <p:spPr>
              <a:xfrm>
                <a:off x="5718882" y="343053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4"/>
              <p:cNvSpPr/>
              <p:nvPr/>
            </p:nvSpPr>
            <p:spPr>
              <a:xfrm>
                <a:off x="5718882" y="4575559"/>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4"/>
              <p:cNvSpPr/>
              <p:nvPr/>
            </p:nvSpPr>
            <p:spPr>
              <a:xfrm>
                <a:off x="7431431"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4"/>
              <p:cNvSpPr/>
              <p:nvPr/>
            </p:nvSpPr>
            <p:spPr>
              <a:xfrm>
                <a:off x="6857986" y="1140477"/>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4"/>
              <p:cNvSpPr/>
              <p:nvPr/>
            </p:nvSpPr>
            <p:spPr>
              <a:xfrm>
                <a:off x="8570535" y="2858018"/>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4"/>
              <p:cNvSpPr/>
              <p:nvPr/>
            </p:nvSpPr>
            <p:spPr>
              <a:xfrm>
                <a:off x="8570535" y="4003045"/>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4"/>
              <p:cNvSpPr/>
              <p:nvPr/>
            </p:nvSpPr>
            <p:spPr>
              <a:xfrm>
                <a:off x="7997090" y="1712991"/>
                <a:ext cx="573300" cy="57240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5" name="Google Shape;975;p14"/>
          <p:cNvGrpSpPr/>
          <p:nvPr/>
        </p:nvGrpSpPr>
        <p:grpSpPr>
          <a:xfrm>
            <a:off x="0" y="-4550"/>
            <a:ext cx="9176752" cy="5171054"/>
            <a:chOff x="0" y="-4550"/>
            <a:chExt cx="9176752" cy="5171054"/>
          </a:xfrm>
        </p:grpSpPr>
        <p:grpSp>
          <p:nvGrpSpPr>
            <p:cNvPr id="976" name="Google Shape;976;p14"/>
            <p:cNvGrpSpPr/>
            <p:nvPr/>
          </p:nvGrpSpPr>
          <p:grpSpPr>
            <a:xfrm>
              <a:off x="0" y="-4550"/>
              <a:ext cx="4588377" cy="2585529"/>
              <a:chOff x="0" y="-4550"/>
              <a:chExt cx="9143835" cy="5152509"/>
            </a:xfrm>
          </p:grpSpPr>
          <p:sp>
            <p:nvSpPr>
              <p:cNvPr id="977" name="Google Shape;977;p14"/>
              <p:cNvSpPr/>
              <p:nvPr/>
            </p:nvSpPr>
            <p:spPr>
              <a:xfrm>
                <a:off x="573433" y="1140477"/>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4"/>
              <p:cNvSpPr/>
              <p:nvPr/>
            </p:nvSpPr>
            <p:spPr>
              <a:xfrm>
                <a:off x="573433"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4"/>
              <p:cNvSpPr/>
              <p:nvPr/>
            </p:nvSpPr>
            <p:spPr>
              <a:xfrm>
                <a:off x="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4"/>
              <p:cNvSpPr/>
              <p:nvPr/>
            </p:nvSpPr>
            <p:spPr>
              <a:xfrm>
                <a:off x="1720337"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4"/>
              <p:cNvSpPr/>
              <p:nvPr/>
            </p:nvSpPr>
            <p:spPr>
              <a:xfrm>
                <a:off x="1146891"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4"/>
              <p:cNvSpPr/>
              <p:nvPr/>
            </p:nvSpPr>
            <p:spPr>
              <a:xfrm>
                <a:off x="1146891"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4"/>
              <p:cNvSpPr/>
              <p:nvPr/>
            </p:nvSpPr>
            <p:spPr>
              <a:xfrm>
                <a:off x="2867228"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4"/>
              <p:cNvSpPr/>
              <p:nvPr/>
            </p:nvSpPr>
            <p:spPr>
              <a:xfrm>
                <a:off x="2867228"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4"/>
              <p:cNvSpPr/>
              <p:nvPr/>
            </p:nvSpPr>
            <p:spPr>
              <a:xfrm>
                <a:off x="2867228"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4"/>
              <p:cNvSpPr/>
              <p:nvPr/>
            </p:nvSpPr>
            <p:spPr>
              <a:xfrm>
                <a:off x="2293783"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4"/>
              <p:cNvSpPr/>
              <p:nvPr/>
            </p:nvSpPr>
            <p:spPr>
              <a:xfrm>
                <a:off x="4014120"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4"/>
              <p:cNvSpPr/>
              <p:nvPr/>
            </p:nvSpPr>
            <p:spPr>
              <a:xfrm>
                <a:off x="401412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4"/>
              <p:cNvSpPr/>
              <p:nvPr/>
            </p:nvSpPr>
            <p:spPr>
              <a:xfrm>
                <a:off x="4014120"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4"/>
              <p:cNvSpPr/>
              <p:nvPr/>
            </p:nvSpPr>
            <p:spPr>
              <a:xfrm>
                <a:off x="4571990"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4"/>
              <p:cNvSpPr/>
              <p:nvPr/>
            </p:nvSpPr>
            <p:spPr>
              <a:xfrm>
                <a:off x="4571990"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4"/>
              <p:cNvSpPr/>
              <p:nvPr/>
            </p:nvSpPr>
            <p:spPr>
              <a:xfrm>
                <a:off x="6292327"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4"/>
              <p:cNvSpPr/>
              <p:nvPr/>
            </p:nvSpPr>
            <p:spPr>
              <a:xfrm>
                <a:off x="6292327"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4"/>
              <p:cNvSpPr/>
              <p:nvPr/>
            </p:nvSpPr>
            <p:spPr>
              <a:xfrm>
                <a:off x="6292327"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4"/>
              <p:cNvSpPr/>
              <p:nvPr/>
            </p:nvSpPr>
            <p:spPr>
              <a:xfrm>
                <a:off x="5718882"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4"/>
              <p:cNvSpPr/>
              <p:nvPr/>
            </p:nvSpPr>
            <p:spPr>
              <a:xfrm>
                <a:off x="5718882"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4"/>
              <p:cNvSpPr/>
              <p:nvPr/>
            </p:nvSpPr>
            <p:spPr>
              <a:xfrm>
                <a:off x="7431431"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4"/>
              <p:cNvSpPr/>
              <p:nvPr/>
            </p:nvSpPr>
            <p:spPr>
              <a:xfrm>
                <a:off x="6857986"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4"/>
              <p:cNvSpPr/>
              <p:nvPr/>
            </p:nvSpPr>
            <p:spPr>
              <a:xfrm>
                <a:off x="8570535"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4"/>
              <p:cNvSpPr/>
              <p:nvPr/>
            </p:nvSpPr>
            <p:spPr>
              <a:xfrm>
                <a:off x="5718882"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 name="Google Shape;1001;p14"/>
            <p:cNvGrpSpPr/>
            <p:nvPr/>
          </p:nvGrpSpPr>
          <p:grpSpPr>
            <a:xfrm rot="10800000">
              <a:off x="4588375" y="-4550"/>
              <a:ext cx="4588377" cy="2585529"/>
              <a:chOff x="0" y="-4550"/>
              <a:chExt cx="9143835" cy="5152509"/>
            </a:xfrm>
          </p:grpSpPr>
          <p:sp>
            <p:nvSpPr>
              <p:cNvPr id="1002" name="Google Shape;1002;p14"/>
              <p:cNvSpPr/>
              <p:nvPr/>
            </p:nvSpPr>
            <p:spPr>
              <a:xfrm>
                <a:off x="573433" y="1140477"/>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4"/>
              <p:cNvSpPr/>
              <p:nvPr/>
            </p:nvSpPr>
            <p:spPr>
              <a:xfrm>
                <a:off x="573433"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4"/>
              <p:cNvSpPr/>
              <p:nvPr/>
            </p:nvSpPr>
            <p:spPr>
              <a:xfrm>
                <a:off x="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4"/>
              <p:cNvSpPr/>
              <p:nvPr/>
            </p:nvSpPr>
            <p:spPr>
              <a:xfrm>
                <a:off x="1720337"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4"/>
              <p:cNvSpPr/>
              <p:nvPr/>
            </p:nvSpPr>
            <p:spPr>
              <a:xfrm>
                <a:off x="1146891"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4"/>
              <p:cNvSpPr/>
              <p:nvPr/>
            </p:nvSpPr>
            <p:spPr>
              <a:xfrm>
                <a:off x="1146891"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4"/>
              <p:cNvSpPr/>
              <p:nvPr/>
            </p:nvSpPr>
            <p:spPr>
              <a:xfrm>
                <a:off x="2867228"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4"/>
              <p:cNvSpPr/>
              <p:nvPr/>
            </p:nvSpPr>
            <p:spPr>
              <a:xfrm>
                <a:off x="2867228"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4"/>
              <p:cNvSpPr/>
              <p:nvPr/>
            </p:nvSpPr>
            <p:spPr>
              <a:xfrm>
                <a:off x="2867228"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4"/>
              <p:cNvSpPr/>
              <p:nvPr/>
            </p:nvSpPr>
            <p:spPr>
              <a:xfrm>
                <a:off x="2293783"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4"/>
              <p:cNvSpPr/>
              <p:nvPr/>
            </p:nvSpPr>
            <p:spPr>
              <a:xfrm>
                <a:off x="4014120"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4"/>
              <p:cNvSpPr/>
              <p:nvPr/>
            </p:nvSpPr>
            <p:spPr>
              <a:xfrm>
                <a:off x="401412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4"/>
              <p:cNvSpPr/>
              <p:nvPr/>
            </p:nvSpPr>
            <p:spPr>
              <a:xfrm>
                <a:off x="4014120"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4"/>
              <p:cNvSpPr/>
              <p:nvPr/>
            </p:nvSpPr>
            <p:spPr>
              <a:xfrm>
                <a:off x="4571990"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4"/>
              <p:cNvSpPr/>
              <p:nvPr/>
            </p:nvSpPr>
            <p:spPr>
              <a:xfrm>
                <a:off x="4571990"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4"/>
              <p:cNvSpPr/>
              <p:nvPr/>
            </p:nvSpPr>
            <p:spPr>
              <a:xfrm>
                <a:off x="6292327"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4"/>
              <p:cNvSpPr/>
              <p:nvPr/>
            </p:nvSpPr>
            <p:spPr>
              <a:xfrm>
                <a:off x="6292327"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4"/>
              <p:cNvSpPr/>
              <p:nvPr/>
            </p:nvSpPr>
            <p:spPr>
              <a:xfrm>
                <a:off x="6292327"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4"/>
              <p:cNvSpPr/>
              <p:nvPr/>
            </p:nvSpPr>
            <p:spPr>
              <a:xfrm>
                <a:off x="5718882"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4"/>
              <p:cNvSpPr/>
              <p:nvPr/>
            </p:nvSpPr>
            <p:spPr>
              <a:xfrm>
                <a:off x="5718882"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4"/>
              <p:cNvSpPr/>
              <p:nvPr/>
            </p:nvSpPr>
            <p:spPr>
              <a:xfrm>
                <a:off x="7431431"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4"/>
              <p:cNvSpPr/>
              <p:nvPr/>
            </p:nvSpPr>
            <p:spPr>
              <a:xfrm>
                <a:off x="6857986"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4"/>
              <p:cNvSpPr/>
              <p:nvPr/>
            </p:nvSpPr>
            <p:spPr>
              <a:xfrm>
                <a:off x="8570535"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4"/>
              <p:cNvSpPr/>
              <p:nvPr/>
            </p:nvSpPr>
            <p:spPr>
              <a:xfrm>
                <a:off x="5718882"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14"/>
            <p:cNvGrpSpPr/>
            <p:nvPr/>
          </p:nvGrpSpPr>
          <p:grpSpPr>
            <a:xfrm>
              <a:off x="0" y="2580975"/>
              <a:ext cx="4588377" cy="2585529"/>
              <a:chOff x="0" y="-4550"/>
              <a:chExt cx="9143835" cy="5152509"/>
            </a:xfrm>
          </p:grpSpPr>
          <p:sp>
            <p:nvSpPr>
              <p:cNvPr id="1027" name="Google Shape;1027;p14"/>
              <p:cNvSpPr/>
              <p:nvPr/>
            </p:nvSpPr>
            <p:spPr>
              <a:xfrm>
                <a:off x="573433" y="1140477"/>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4"/>
              <p:cNvSpPr/>
              <p:nvPr/>
            </p:nvSpPr>
            <p:spPr>
              <a:xfrm>
                <a:off x="573433"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4"/>
              <p:cNvSpPr/>
              <p:nvPr/>
            </p:nvSpPr>
            <p:spPr>
              <a:xfrm>
                <a:off x="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4"/>
              <p:cNvSpPr/>
              <p:nvPr/>
            </p:nvSpPr>
            <p:spPr>
              <a:xfrm>
                <a:off x="1720337"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4"/>
              <p:cNvSpPr/>
              <p:nvPr/>
            </p:nvSpPr>
            <p:spPr>
              <a:xfrm>
                <a:off x="1146891"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4"/>
              <p:cNvSpPr/>
              <p:nvPr/>
            </p:nvSpPr>
            <p:spPr>
              <a:xfrm>
                <a:off x="1146891"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4"/>
              <p:cNvSpPr/>
              <p:nvPr/>
            </p:nvSpPr>
            <p:spPr>
              <a:xfrm>
                <a:off x="2867228"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4"/>
              <p:cNvSpPr/>
              <p:nvPr/>
            </p:nvSpPr>
            <p:spPr>
              <a:xfrm>
                <a:off x="2867228"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4"/>
              <p:cNvSpPr/>
              <p:nvPr/>
            </p:nvSpPr>
            <p:spPr>
              <a:xfrm>
                <a:off x="2867228"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4"/>
              <p:cNvSpPr/>
              <p:nvPr/>
            </p:nvSpPr>
            <p:spPr>
              <a:xfrm>
                <a:off x="2293783"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4"/>
              <p:cNvSpPr/>
              <p:nvPr/>
            </p:nvSpPr>
            <p:spPr>
              <a:xfrm>
                <a:off x="4014120"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4"/>
              <p:cNvSpPr/>
              <p:nvPr/>
            </p:nvSpPr>
            <p:spPr>
              <a:xfrm>
                <a:off x="401412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4"/>
              <p:cNvSpPr/>
              <p:nvPr/>
            </p:nvSpPr>
            <p:spPr>
              <a:xfrm>
                <a:off x="4014120"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4"/>
              <p:cNvSpPr/>
              <p:nvPr/>
            </p:nvSpPr>
            <p:spPr>
              <a:xfrm>
                <a:off x="4571990"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4"/>
              <p:cNvSpPr/>
              <p:nvPr/>
            </p:nvSpPr>
            <p:spPr>
              <a:xfrm>
                <a:off x="4571990"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4"/>
              <p:cNvSpPr/>
              <p:nvPr/>
            </p:nvSpPr>
            <p:spPr>
              <a:xfrm>
                <a:off x="6292327"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4"/>
              <p:cNvSpPr/>
              <p:nvPr/>
            </p:nvSpPr>
            <p:spPr>
              <a:xfrm>
                <a:off x="6292327"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4"/>
              <p:cNvSpPr/>
              <p:nvPr/>
            </p:nvSpPr>
            <p:spPr>
              <a:xfrm>
                <a:off x="6292327"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4"/>
              <p:cNvSpPr/>
              <p:nvPr/>
            </p:nvSpPr>
            <p:spPr>
              <a:xfrm>
                <a:off x="5718882"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4"/>
              <p:cNvSpPr/>
              <p:nvPr/>
            </p:nvSpPr>
            <p:spPr>
              <a:xfrm>
                <a:off x="5718882"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4"/>
              <p:cNvSpPr/>
              <p:nvPr/>
            </p:nvSpPr>
            <p:spPr>
              <a:xfrm>
                <a:off x="7431431"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4"/>
              <p:cNvSpPr/>
              <p:nvPr/>
            </p:nvSpPr>
            <p:spPr>
              <a:xfrm>
                <a:off x="6857986"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4"/>
              <p:cNvSpPr/>
              <p:nvPr/>
            </p:nvSpPr>
            <p:spPr>
              <a:xfrm>
                <a:off x="8570535"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4"/>
              <p:cNvSpPr/>
              <p:nvPr/>
            </p:nvSpPr>
            <p:spPr>
              <a:xfrm>
                <a:off x="5718882"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14"/>
            <p:cNvGrpSpPr/>
            <p:nvPr/>
          </p:nvGrpSpPr>
          <p:grpSpPr>
            <a:xfrm rot="10800000" flipH="1">
              <a:off x="4588375" y="2580975"/>
              <a:ext cx="4588377" cy="2585529"/>
              <a:chOff x="0" y="-4550"/>
              <a:chExt cx="9143835" cy="5152509"/>
            </a:xfrm>
          </p:grpSpPr>
          <p:sp>
            <p:nvSpPr>
              <p:cNvPr id="1052" name="Google Shape;1052;p14"/>
              <p:cNvSpPr/>
              <p:nvPr/>
            </p:nvSpPr>
            <p:spPr>
              <a:xfrm>
                <a:off x="573433" y="1140477"/>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4"/>
              <p:cNvSpPr/>
              <p:nvPr/>
            </p:nvSpPr>
            <p:spPr>
              <a:xfrm>
                <a:off x="573433"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4"/>
              <p:cNvSpPr/>
              <p:nvPr/>
            </p:nvSpPr>
            <p:spPr>
              <a:xfrm>
                <a:off x="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4"/>
              <p:cNvSpPr/>
              <p:nvPr/>
            </p:nvSpPr>
            <p:spPr>
              <a:xfrm>
                <a:off x="1720337"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4"/>
              <p:cNvSpPr/>
              <p:nvPr/>
            </p:nvSpPr>
            <p:spPr>
              <a:xfrm>
                <a:off x="1146891"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4"/>
              <p:cNvSpPr/>
              <p:nvPr/>
            </p:nvSpPr>
            <p:spPr>
              <a:xfrm>
                <a:off x="1146891"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4"/>
              <p:cNvSpPr/>
              <p:nvPr/>
            </p:nvSpPr>
            <p:spPr>
              <a:xfrm>
                <a:off x="2867228"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4"/>
              <p:cNvSpPr/>
              <p:nvPr/>
            </p:nvSpPr>
            <p:spPr>
              <a:xfrm>
                <a:off x="2867228"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4"/>
              <p:cNvSpPr/>
              <p:nvPr/>
            </p:nvSpPr>
            <p:spPr>
              <a:xfrm>
                <a:off x="2867228" y="4575559"/>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4"/>
              <p:cNvSpPr/>
              <p:nvPr/>
            </p:nvSpPr>
            <p:spPr>
              <a:xfrm>
                <a:off x="2293783"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4"/>
              <p:cNvSpPr/>
              <p:nvPr/>
            </p:nvSpPr>
            <p:spPr>
              <a:xfrm>
                <a:off x="4014120"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4"/>
              <p:cNvSpPr/>
              <p:nvPr/>
            </p:nvSpPr>
            <p:spPr>
              <a:xfrm>
                <a:off x="4014120"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4"/>
              <p:cNvSpPr/>
              <p:nvPr/>
            </p:nvSpPr>
            <p:spPr>
              <a:xfrm>
                <a:off x="4014120"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4"/>
              <p:cNvSpPr/>
              <p:nvPr/>
            </p:nvSpPr>
            <p:spPr>
              <a:xfrm>
                <a:off x="4571990"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4"/>
              <p:cNvSpPr/>
              <p:nvPr/>
            </p:nvSpPr>
            <p:spPr>
              <a:xfrm>
                <a:off x="4571990"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4"/>
              <p:cNvSpPr/>
              <p:nvPr/>
            </p:nvSpPr>
            <p:spPr>
              <a:xfrm>
                <a:off x="6292327" y="56796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4"/>
              <p:cNvSpPr/>
              <p:nvPr/>
            </p:nvSpPr>
            <p:spPr>
              <a:xfrm>
                <a:off x="6292327" y="2285504"/>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4"/>
              <p:cNvSpPr/>
              <p:nvPr/>
            </p:nvSpPr>
            <p:spPr>
              <a:xfrm>
                <a:off x="6292327"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4"/>
              <p:cNvSpPr/>
              <p:nvPr/>
            </p:nvSpPr>
            <p:spPr>
              <a:xfrm>
                <a:off x="5718882" y="-4550"/>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4"/>
              <p:cNvSpPr/>
              <p:nvPr/>
            </p:nvSpPr>
            <p:spPr>
              <a:xfrm>
                <a:off x="5718882"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4"/>
              <p:cNvSpPr/>
              <p:nvPr/>
            </p:nvSpPr>
            <p:spPr>
              <a:xfrm>
                <a:off x="7431431" y="4003045"/>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4"/>
              <p:cNvSpPr/>
              <p:nvPr/>
            </p:nvSpPr>
            <p:spPr>
              <a:xfrm>
                <a:off x="6857986" y="343053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4"/>
              <p:cNvSpPr/>
              <p:nvPr/>
            </p:nvSpPr>
            <p:spPr>
              <a:xfrm>
                <a:off x="8570535" y="1712991"/>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4"/>
              <p:cNvSpPr/>
              <p:nvPr/>
            </p:nvSpPr>
            <p:spPr>
              <a:xfrm>
                <a:off x="5718882" y="2858018"/>
                <a:ext cx="573300" cy="57240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6" name="Google Shape;1076;p14"/>
          <p:cNvGrpSpPr/>
          <p:nvPr/>
        </p:nvGrpSpPr>
        <p:grpSpPr>
          <a:xfrm>
            <a:off x="0" y="-4550"/>
            <a:ext cx="9176752" cy="5171054"/>
            <a:chOff x="0" y="-4550"/>
            <a:chExt cx="9176752" cy="5171054"/>
          </a:xfrm>
        </p:grpSpPr>
        <p:grpSp>
          <p:nvGrpSpPr>
            <p:cNvPr id="1077" name="Google Shape;1077;p14"/>
            <p:cNvGrpSpPr/>
            <p:nvPr/>
          </p:nvGrpSpPr>
          <p:grpSpPr>
            <a:xfrm>
              <a:off x="0" y="-4550"/>
              <a:ext cx="4588377" cy="2585529"/>
              <a:chOff x="0" y="-4550"/>
              <a:chExt cx="9143835" cy="5152509"/>
            </a:xfrm>
          </p:grpSpPr>
          <p:sp>
            <p:nvSpPr>
              <p:cNvPr id="1078" name="Google Shape;1078;p14"/>
              <p:cNvSpPr/>
              <p:nvPr/>
            </p:nvSpPr>
            <p:spPr>
              <a:xfrm>
                <a:off x="573433" y="171299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4"/>
              <p:cNvSpPr/>
              <p:nvPr/>
            </p:nvSpPr>
            <p:spPr>
              <a:xfrm>
                <a:off x="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4"/>
              <p:cNvSpPr/>
              <p:nvPr/>
            </p:nvSpPr>
            <p:spPr>
              <a:xfrm>
                <a:off x="0"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4"/>
              <p:cNvSpPr/>
              <p:nvPr/>
            </p:nvSpPr>
            <p:spPr>
              <a:xfrm>
                <a:off x="1720337"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4"/>
              <p:cNvSpPr/>
              <p:nvPr/>
            </p:nvSpPr>
            <p:spPr>
              <a:xfrm>
                <a:off x="1146891"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4"/>
              <p:cNvSpPr/>
              <p:nvPr/>
            </p:nvSpPr>
            <p:spPr>
              <a:xfrm>
                <a:off x="114689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4"/>
              <p:cNvSpPr/>
              <p:nvPr/>
            </p:nvSpPr>
            <p:spPr>
              <a:xfrm>
                <a:off x="2867228"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4"/>
              <p:cNvSpPr/>
              <p:nvPr/>
            </p:nvSpPr>
            <p:spPr>
              <a:xfrm>
                <a:off x="2867228"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4"/>
              <p:cNvSpPr/>
              <p:nvPr/>
            </p:nvSpPr>
            <p:spPr>
              <a:xfrm>
                <a:off x="2293783"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4"/>
              <p:cNvSpPr/>
              <p:nvPr/>
            </p:nvSpPr>
            <p:spPr>
              <a:xfrm>
                <a:off x="4014120"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4"/>
              <p:cNvSpPr/>
              <p:nvPr/>
            </p:nvSpPr>
            <p:spPr>
              <a:xfrm>
                <a:off x="3440674"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4"/>
              <p:cNvSpPr/>
              <p:nvPr/>
            </p:nvSpPr>
            <p:spPr>
              <a:xfrm>
                <a:off x="3440674" y="2858018"/>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4"/>
              <p:cNvSpPr/>
              <p:nvPr/>
            </p:nvSpPr>
            <p:spPr>
              <a:xfrm>
                <a:off x="514543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4"/>
              <p:cNvSpPr/>
              <p:nvPr/>
            </p:nvSpPr>
            <p:spPr>
              <a:xfrm>
                <a:off x="5145436"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
              <p:cNvSpPr/>
              <p:nvPr/>
            </p:nvSpPr>
            <p:spPr>
              <a:xfrm>
                <a:off x="4571990"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4"/>
              <p:cNvSpPr/>
              <p:nvPr/>
            </p:nvSpPr>
            <p:spPr>
              <a:xfrm>
                <a:off x="6292327"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4"/>
              <p:cNvSpPr/>
              <p:nvPr/>
            </p:nvSpPr>
            <p:spPr>
              <a:xfrm>
                <a:off x="5718882"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4"/>
              <p:cNvSpPr/>
              <p:nvPr/>
            </p:nvSpPr>
            <p:spPr>
              <a:xfrm>
                <a:off x="7431431"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4"/>
              <p:cNvSpPr/>
              <p:nvPr/>
            </p:nvSpPr>
            <p:spPr>
              <a:xfrm>
                <a:off x="743143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4"/>
              <p:cNvSpPr/>
              <p:nvPr/>
            </p:nvSpPr>
            <p:spPr>
              <a:xfrm>
                <a:off x="685798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4"/>
              <p:cNvSpPr/>
              <p:nvPr/>
            </p:nvSpPr>
            <p:spPr>
              <a:xfrm>
                <a:off x="6857986"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4"/>
              <p:cNvSpPr/>
              <p:nvPr/>
            </p:nvSpPr>
            <p:spPr>
              <a:xfrm>
                <a:off x="8570535"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4"/>
              <p:cNvSpPr/>
              <p:nvPr/>
            </p:nvSpPr>
            <p:spPr>
              <a:xfrm>
                <a:off x="799709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4"/>
              <p:cNvSpPr/>
              <p:nvPr/>
            </p:nvSpPr>
            <p:spPr>
              <a:xfrm>
                <a:off x="7997090"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14"/>
            <p:cNvGrpSpPr/>
            <p:nvPr/>
          </p:nvGrpSpPr>
          <p:grpSpPr>
            <a:xfrm rot="10800000">
              <a:off x="4588375" y="-4550"/>
              <a:ext cx="4588377" cy="2585529"/>
              <a:chOff x="0" y="-4550"/>
              <a:chExt cx="9143835" cy="5152509"/>
            </a:xfrm>
          </p:grpSpPr>
          <p:sp>
            <p:nvSpPr>
              <p:cNvPr id="1103" name="Google Shape;1103;p14"/>
              <p:cNvSpPr/>
              <p:nvPr/>
            </p:nvSpPr>
            <p:spPr>
              <a:xfrm>
                <a:off x="573433" y="171299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4"/>
              <p:cNvSpPr/>
              <p:nvPr/>
            </p:nvSpPr>
            <p:spPr>
              <a:xfrm>
                <a:off x="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4"/>
              <p:cNvSpPr/>
              <p:nvPr/>
            </p:nvSpPr>
            <p:spPr>
              <a:xfrm>
                <a:off x="0"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4"/>
              <p:cNvSpPr/>
              <p:nvPr/>
            </p:nvSpPr>
            <p:spPr>
              <a:xfrm>
                <a:off x="1720337"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4"/>
              <p:cNvSpPr/>
              <p:nvPr/>
            </p:nvSpPr>
            <p:spPr>
              <a:xfrm>
                <a:off x="1146891"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4"/>
              <p:cNvSpPr/>
              <p:nvPr/>
            </p:nvSpPr>
            <p:spPr>
              <a:xfrm>
                <a:off x="114689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a:off x="2867228"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a:off x="2867228"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a:off x="2293783"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a:off x="4014120"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4"/>
              <p:cNvSpPr/>
              <p:nvPr/>
            </p:nvSpPr>
            <p:spPr>
              <a:xfrm>
                <a:off x="3440674"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4"/>
              <p:cNvSpPr/>
              <p:nvPr/>
            </p:nvSpPr>
            <p:spPr>
              <a:xfrm>
                <a:off x="3440674" y="2858018"/>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4"/>
              <p:cNvSpPr/>
              <p:nvPr/>
            </p:nvSpPr>
            <p:spPr>
              <a:xfrm>
                <a:off x="514543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4"/>
              <p:cNvSpPr/>
              <p:nvPr/>
            </p:nvSpPr>
            <p:spPr>
              <a:xfrm>
                <a:off x="5145436"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a:off x="4571990"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4"/>
              <p:cNvSpPr/>
              <p:nvPr/>
            </p:nvSpPr>
            <p:spPr>
              <a:xfrm>
                <a:off x="6292327"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
              <p:cNvSpPr/>
              <p:nvPr/>
            </p:nvSpPr>
            <p:spPr>
              <a:xfrm>
                <a:off x="5718882"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4"/>
              <p:cNvSpPr/>
              <p:nvPr/>
            </p:nvSpPr>
            <p:spPr>
              <a:xfrm>
                <a:off x="7431431"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4"/>
              <p:cNvSpPr/>
              <p:nvPr/>
            </p:nvSpPr>
            <p:spPr>
              <a:xfrm>
                <a:off x="743143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4"/>
              <p:cNvSpPr/>
              <p:nvPr/>
            </p:nvSpPr>
            <p:spPr>
              <a:xfrm>
                <a:off x="685798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4"/>
              <p:cNvSpPr/>
              <p:nvPr/>
            </p:nvSpPr>
            <p:spPr>
              <a:xfrm>
                <a:off x="6857986"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4"/>
              <p:cNvSpPr/>
              <p:nvPr/>
            </p:nvSpPr>
            <p:spPr>
              <a:xfrm>
                <a:off x="8570535"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4"/>
              <p:cNvSpPr/>
              <p:nvPr/>
            </p:nvSpPr>
            <p:spPr>
              <a:xfrm>
                <a:off x="799709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4"/>
              <p:cNvSpPr/>
              <p:nvPr/>
            </p:nvSpPr>
            <p:spPr>
              <a:xfrm>
                <a:off x="7997090"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14"/>
            <p:cNvGrpSpPr/>
            <p:nvPr/>
          </p:nvGrpSpPr>
          <p:grpSpPr>
            <a:xfrm>
              <a:off x="0" y="2580975"/>
              <a:ext cx="4588377" cy="2585529"/>
              <a:chOff x="0" y="-4550"/>
              <a:chExt cx="9143835" cy="5152509"/>
            </a:xfrm>
          </p:grpSpPr>
          <p:sp>
            <p:nvSpPr>
              <p:cNvPr id="1128" name="Google Shape;1128;p14"/>
              <p:cNvSpPr/>
              <p:nvPr/>
            </p:nvSpPr>
            <p:spPr>
              <a:xfrm>
                <a:off x="573433" y="171299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
              <p:cNvSpPr/>
              <p:nvPr/>
            </p:nvSpPr>
            <p:spPr>
              <a:xfrm>
                <a:off x="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4"/>
              <p:cNvSpPr/>
              <p:nvPr/>
            </p:nvSpPr>
            <p:spPr>
              <a:xfrm>
                <a:off x="0"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4"/>
              <p:cNvSpPr/>
              <p:nvPr/>
            </p:nvSpPr>
            <p:spPr>
              <a:xfrm>
                <a:off x="1720337"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4"/>
              <p:cNvSpPr/>
              <p:nvPr/>
            </p:nvSpPr>
            <p:spPr>
              <a:xfrm>
                <a:off x="1146891"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4"/>
              <p:cNvSpPr/>
              <p:nvPr/>
            </p:nvSpPr>
            <p:spPr>
              <a:xfrm>
                <a:off x="114689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4"/>
              <p:cNvSpPr/>
              <p:nvPr/>
            </p:nvSpPr>
            <p:spPr>
              <a:xfrm>
                <a:off x="2867228"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4"/>
              <p:cNvSpPr/>
              <p:nvPr/>
            </p:nvSpPr>
            <p:spPr>
              <a:xfrm>
                <a:off x="2867228"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4"/>
              <p:cNvSpPr/>
              <p:nvPr/>
            </p:nvSpPr>
            <p:spPr>
              <a:xfrm>
                <a:off x="2293783"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4"/>
              <p:cNvSpPr/>
              <p:nvPr/>
            </p:nvSpPr>
            <p:spPr>
              <a:xfrm>
                <a:off x="4014120"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
              <p:cNvSpPr/>
              <p:nvPr/>
            </p:nvSpPr>
            <p:spPr>
              <a:xfrm>
                <a:off x="3440674"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4"/>
              <p:cNvSpPr/>
              <p:nvPr/>
            </p:nvSpPr>
            <p:spPr>
              <a:xfrm>
                <a:off x="3440674" y="2858018"/>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4"/>
              <p:cNvSpPr/>
              <p:nvPr/>
            </p:nvSpPr>
            <p:spPr>
              <a:xfrm>
                <a:off x="514543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4"/>
              <p:cNvSpPr/>
              <p:nvPr/>
            </p:nvSpPr>
            <p:spPr>
              <a:xfrm>
                <a:off x="5145436"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4"/>
              <p:cNvSpPr/>
              <p:nvPr/>
            </p:nvSpPr>
            <p:spPr>
              <a:xfrm>
                <a:off x="4571990"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4"/>
              <p:cNvSpPr/>
              <p:nvPr/>
            </p:nvSpPr>
            <p:spPr>
              <a:xfrm>
                <a:off x="6292327"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4"/>
              <p:cNvSpPr/>
              <p:nvPr/>
            </p:nvSpPr>
            <p:spPr>
              <a:xfrm>
                <a:off x="5718882"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4"/>
              <p:cNvSpPr/>
              <p:nvPr/>
            </p:nvSpPr>
            <p:spPr>
              <a:xfrm>
                <a:off x="7431431"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4"/>
              <p:cNvSpPr/>
              <p:nvPr/>
            </p:nvSpPr>
            <p:spPr>
              <a:xfrm>
                <a:off x="743143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
              <p:cNvSpPr/>
              <p:nvPr/>
            </p:nvSpPr>
            <p:spPr>
              <a:xfrm>
                <a:off x="685798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4"/>
              <p:cNvSpPr/>
              <p:nvPr/>
            </p:nvSpPr>
            <p:spPr>
              <a:xfrm>
                <a:off x="6857986"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4"/>
              <p:cNvSpPr/>
              <p:nvPr/>
            </p:nvSpPr>
            <p:spPr>
              <a:xfrm>
                <a:off x="8570535"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4"/>
              <p:cNvSpPr/>
              <p:nvPr/>
            </p:nvSpPr>
            <p:spPr>
              <a:xfrm>
                <a:off x="799709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4"/>
              <p:cNvSpPr/>
              <p:nvPr/>
            </p:nvSpPr>
            <p:spPr>
              <a:xfrm>
                <a:off x="7997090"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14"/>
            <p:cNvGrpSpPr/>
            <p:nvPr/>
          </p:nvGrpSpPr>
          <p:grpSpPr>
            <a:xfrm rot="10800000" flipH="1">
              <a:off x="4588375" y="2580975"/>
              <a:ext cx="4588377" cy="2585529"/>
              <a:chOff x="0" y="-4550"/>
              <a:chExt cx="9143835" cy="5152509"/>
            </a:xfrm>
          </p:grpSpPr>
          <p:sp>
            <p:nvSpPr>
              <p:cNvPr id="1153" name="Google Shape;1153;p14"/>
              <p:cNvSpPr/>
              <p:nvPr/>
            </p:nvSpPr>
            <p:spPr>
              <a:xfrm>
                <a:off x="573433" y="171299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4"/>
              <p:cNvSpPr/>
              <p:nvPr/>
            </p:nvSpPr>
            <p:spPr>
              <a:xfrm>
                <a:off x="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
              <p:cNvSpPr/>
              <p:nvPr/>
            </p:nvSpPr>
            <p:spPr>
              <a:xfrm>
                <a:off x="0"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4"/>
              <p:cNvSpPr/>
              <p:nvPr/>
            </p:nvSpPr>
            <p:spPr>
              <a:xfrm>
                <a:off x="1720337"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4"/>
              <p:cNvSpPr/>
              <p:nvPr/>
            </p:nvSpPr>
            <p:spPr>
              <a:xfrm>
                <a:off x="1146891"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4"/>
              <p:cNvSpPr/>
              <p:nvPr/>
            </p:nvSpPr>
            <p:spPr>
              <a:xfrm>
                <a:off x="114689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4"/>
              <p:cNvSpPr/>
              <p:nvPr/>
            </p:nvSpPr>
            <p:spPr>
              <a:xfrm>
                <a:off x="2867228"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4"/>
              <p:cNvSpPr/>
              <p:nvPr/>
            </p:nvSpPr>
            <p:spPr>
              <a:xfrm>
                <a:off x="2867228"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4"/>
              <p:cNvSpPr/>
              <p:nvPr/>
            </p:nvSpPr>
            <p:spPr>
              <a:xfrm>
                <a:off x="2293783"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4"/>
              <p:cNvSpPr/>
              <p:nvPr/>
            </p:nvSpPr>
            <p:spPr>
              <a:xfrm>
                <a:off x="4014120"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4"/>
              <p:cNvSpPr/>
              <p:nvPr/>
            </p:nvSpPr>
            <p:spPr>
              <a:xfrm>
                <a:off x="3440674"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4"/>
              <p:cNvSpPr/>
              <p:nvPr/>
            </p:nvSpPr>
            <p:spPr>
              <a:xfrm>
                <a:off x="3440674" y="2858018"/>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4"/>
              <p:cNvSpPr/>
              <p:nvPr/>
            </p:nvSpPr>
            <p:spPr>
              <a:xfrm>
                <a:off x="514543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4"/>
              <p:cNvSpPr/>
              <p:nvPr/>
            </p:nvSpPr>
            <p:spPr>
              <a:xfrm>
                <a:off x="5145436"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4"/>
              <p:cNvSpPr/>
              <p:nvPr/>
            </p:nvSpPr>
            <p:spPr>
              <a:xfrm>
                <a:off x="4571990"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4"/>
              <p:cNvSpPr/>
              <p:nvPr/>
            </p:nvSpPr>
            <p:spPr>
              <a:xfrm>
                <a:off x="6292327" y="3430531"/>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4"/>
              <p:cNvSpPr/>
              <p:nvPr/>
            </p:nvSpPr>
            <p:spPr>
              <a:xfrm>
                <a:off x="5718882" y="4003045"/>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4"/>
              <p:cNvSpPr/>
              <p:nvPr/>
            </p:nvSpPr>
            <p:spPr>
              <a:xfrm>
                <a:off x="7431431"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4"/>
              <p:cNvSpPr/>
              <p:nvPr/>
            </p:nvSpPr>
            <p:spPr>
              <a:xfrm>
                <a:off x="7431431" y="4575559"/>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4"/>
              <p:cNvSpPr/>
              <p:nvPr/>
            </p:nvSpPr>
            <p:spPr>
              <a:xfrm>
                <a:off x="6857986" y="56796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4"/>
              <p:cNvSpPr/>
              <p:nvPr/>
            </p:nvSpPr>
            <p:spPr>
              <a:xfrm>
                <a:off x="6857986"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4"/>
              <p:cNvSpPr/>
              <p:nvPr/>
            </p:nvSpPr>
            <p:spPr>
              <a:xfrm>
                <a:off x="8570535" y="1140477"/>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4"/>
              <p:cNvSpPr/>
              <p:nvPr/>
            </p:nvSpPr>
            <p:spPr>
              <a:xfrm>
                <a:off x="7997090" y="-4550"/>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4"/>
              <p:cNvSpPr/>
              <p:nvPr/>
            </p:nvSpPr>
            <p:spPr>
              <a:xfrm>
                <a:off x="7997090" y="2285504"/>
                <a:ext cx="573300" cy="57240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7" name="Google Shape;1177;p14"/>
          <p:cNvGrpSpPr/>
          <p:nvPr/>
        </p:nvGrpSpPr>
        <p:grpSpPr>
          <a:xfrm>
            <a:off x="0" y="-4550"/>
            <a:ext cx="9176752" cy="5171054"/>
            <a:chOff x="0" y="-4550"/>
            <a:chExt cx="9176752" cy="5171054"/>
          </a:xfrm>
        </p:grpSpPr>
        <p:grpSp>
          <p:nvGrpSpPr>
            <p:cNvPr id="1178" name="Google Shape;1178;p14"/>
            <p:cNvGrpSpPr/>
            <p:nvPr/>
          </p:nvGrpSpPr>
          <p:grpSpPr>
            <a:xfrm>
              <a:off x="0" y="-4550"/>
              <a:ext cx="4588377" cy="2585529"/>
              <a:chOff x="0" y="-4550"/>
              <a:chExt cx="9143835" cy="5152509"/>
            </a:xfrm>
          </p:grpSpPr>
          <p:sp>
            <p:nvSpPr>
              <p:cNvPr id="1179" name="Google Shape;1179;p14"/>
              <p:cNvSpPr/>
              <p:nvPr/>
            </p:nvSpPr>
            <p:spPr>
              <a:xfrm>
                <a:off x="743143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4"/>
              <p:cNvSpPr/>
              <p:nvPr/>
            </p:nvSpPr>
            <p:spPr>
              <a:xfrm>
                <a:off x="573433"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4"/>
              <p:cNvSpPr/>
              <p:nvPr/>
            </p:nvSpPr>
            <p:spPr>
              <a:xfrm>
                <a:off x="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4"/>
              <p:cNvSpPr/>
              <p:nvPr/>
            </p:nvSpPr>
            <p:spPr>
              <a:xfrm>
                <a:off x="1720337"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4"/>
              <p:cNvSpPr/>
              <p:nvPr/>
            </p:nvSpPr>
            <p:spPr>
              <a:xfrm>
                <a:off x="1720337"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4"/>
              <p:cNvSpPr/>
              <p:nvPr/>
            </p:nvSpPr>
            <p:spPr>
              <a:xfrm>
                <a:off x="114689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4"/>
              <p:cNvSpPr/>
              <p:nvPr/>
            </p:nvSpPr>
            <p:spPr>
              <a:xfrm>
                <a:off x="2867228"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4"/>
              <p:cNvSpPr/>
              <p:nvPr/>
            </p:nvSpPr>
            <p:spPr>
              <a:xfrm>
                <a:off x="2293783"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4"/>
              <p:cNvSpPr/>
              <p:nvPr/>
            </p:nvSpPr>
            <p:spPr>
              <a:xfrm>
                <a:off x="2293783"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4"/>
              <p:cNvSpPr/>
              <p:nvPr/>
            </p:nvSpPr>
            <p:spPr>
              <a:xfrm>
                <a:off x="4014120"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4"/>
              <p:cNvSpPr/>
              <p:nvPr/>
            </p:nvSpPr>
            <p:spPr>
              <a:xfrm>
                <a:off x="3440674"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4"/>
              <p:cNvSpPr/>
              <p:nvPr/>
            </p:nvSpPr>
            <p:spPr>
              <a:xfrm>
                <a:off x="5145436"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4"/>
              <p:cNvSpPr/>
              <p:nvPr/>
            </p:nvSpPr>
            <p:spPr>
              <a:xfrm>
                <a:off x="5145436" y="171299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4"/>
              <p:cNvSpPr/>
              <p:nvPr/>
            </p:nvSpPr>
            <p:spPr>
              <a:xfrm>
                <a:off x="4571990"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4"/>
              <p:cNvSpPr/>
              <p:nvPr/>
            </p:nvSpPr>
            <p:spPr>
              <a:xfrm>
                <a:off x="457199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4"/>
              <p:cNvSpPr/>
              <p:nvPr/>
            </p:nvSpPr>
            <p:spPr>
              <a:xfrm>
                <a:off x="6292327"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4"/>
              <p:cNvSpPr/>
              <p:nvPr/>
            </p:nvSpPr>
            <p:spPr>
              <a:xfrm>
                <a:off x="6292327"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4"/>
              <p:cNvSpPr/>
              <p:nvPr/>
            </p:nvSpPr>
            <p:spPr>
              <a:xfrm>
                <a:off x="5718882"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4"/>
              <p:cNvSpPr/>
              <p:nvPr/>
            </p:nvSpPr>
            <p:spPr>
              <a:xfrm>
                <a:off x="7431431"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4"/>
              <p:cNvSpPr/>
              <p:nvPr/>
            </p:nvSpPr>
            <p:spPr>
              <a:xfrm>
                <a:off x="7431431"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4"/>
              <p:cNvSpPr/>
              <p:nvPr/>
            </p:nvSpPr>
            <p:spPr>
              <a:xfrm>
                <a:off x="6857986"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4"/>
              <p:cNvSpPr/>
              <p:nvPr/>
            </p:nvSpPr>
            <p:spPr>
              <a:xfrm>
                <a:off x="8570535"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4"/>
              <p:cNvSpPr/>
              <p:nvPr/>
            </p:nvSpPr>
            <p:spPr>
              <a:xfrm>
                <a:off x="8570535"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4"/>
              <p:cNvSpPr/>
              <p:nvPr/>
            </p:nvSpPr>
            <p:spPr>
              <a:xfrm>
                <a:off x="7997090"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4"/>
              <p:cNvSpPr/>
              <p:nvPr/>
            </p:nvSpPr>
            <p:spPr>
              <a:xfrm>
                <a:off x="7997090"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14"/>
            <p:cNvGrpSpPr/>
            <p:nvPr/>
          </p:nvGrpSpPr>
          <p:grpSpPr>
            <a:xfrm rot="10800000">
              <a:off x="4588375" y="-4550"/>
              <a:ext cx="4588377" cy="2585529"/>
              <a:chOff x="0" y="-4550"/>
              <a:chExt cx="9143835" cy="5152509"/>
            </a:xfrm>
          </p:grpSpPr>
          <p:sp>
            <p:nvSpPr>
              <p:cNvPr id="1205" name="Google Shape;1205;p14"/>
              <p:cNvSpPr/>
              <p:nvPr/>
            </p:nvSpPr>
            <p:spPr>
              <a:xfrm>
                <a:off x="743143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4"/>
              <p:cNvSpPr/>
              <p:nvPr/>
            </p:nvSpPr>
            <p:spPr>
              <a:xfrm>
                <a:off x="573433"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4"/>
              <p:cNvSpPr/>
              <p:nvPr/>
            </p:nvSpPr>
            <p:spPr>
              <a:xfrm>
                <a:off x="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4"/>
              <p:cNvSpPr/>
              <p:nvPr/>
            </p:nvSpPr>
            <p:spPr>
              <a:xfrm>
                <a:off x="1720337"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4"/>
              <p:cNvSpPr/>
              <p:nvPr/>
            </p:nvSpPr>
            <p:spPr>
              <a:xfrm>
                <a:off x="1720337"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4"/>
              <p:cNvSpPr/>
              <p:nvPr/>
            </p:nvSpPr>
            <p:spPr>
              <a:xfrm>
                <a:off x="114689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4"/>
              <p:cNvSpPr/>
              <p:nvPr/>
            </p:nvSpPr>
            <p:spPr>
              <a:xfrm>
                <a:off x="2867228"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4"/>
              <p:cNvSpPr/>
              <p:nvPr/>
            </p:nvSpPr>
            <p:spPr>
              <a:xfrm>
                <a:off x="2293783"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4"/>
              <p:cNvSpPr/>
              <p:nvPr/>
            </p:nvSpPr>
            <p:spPr>
              <a:xfrm>
                <a:off x="2293783"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4"/>
              <p:cNvSpPr/>
              <p:nvPr/>
            </p:nvSpPr>
            <p:spPr>
              <a:xfrm>
                <a:off x="4014120"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4"/>
              <p:cNvSpPr/>
              <p:nvPr/>
            </p:nvSpPr>
            <p:spPr>
              <a:xfrm>
                <a:off x="3440674"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4"/>
              <p:cNvSpPr/>
              <p:nvPr/>
            </p:nvSpPr>
            <p:spPr>
              <a:xfrm>
                <a:off x="5145436"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4"/>
              <p:cNvSpPr/>
              <p:nvPr/>
            </p:nvSpPr>
            <p:spPr>
              <a:xfrm>
                <a:off x="5145436" y="171299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4"/>
              <p:cNvSpPr/>
              <p:nvPr/>
            </p:nvSpPr>
            <p:spPr>
              <a:xfrm>
                <a:off x="4571990"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4"/>
              <p:cNvSpPr/>
              <p:nvPr/>
            </p:nvSpPr>
            <p:spPr>
              <a:xfrm>
                <a:off x="457199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4"/>
              <p:cNvSpPr/>
              <p:nvPr/>
            </p:nvSpPr>
            <p:spPr>
              <a:xfrm>
                <a:off x="6292327"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4"/>
              <p:cNvSpPr/>
              <p:nvPr/>
            </p:nvSpPr>
            <p:spPr>
              <a:xfrm>
                <a:off x="6292327"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4"/>
              <p:cNvSpPr/>
              <p:nvPr/>
            </p:nvSpPr>
            <p:spPr>
              <a:xfrm>
                <a:off x="5718882"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4"/>
              <p:cNvSpPr/>
              <p:nvPr/>
            </p:nvSpPr>
            <p:spPr>
              <a:xfrm>
                <a:off x="7431431"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4"/>
              <p:cNvSpPr/>
              <p:nvPr/>
            </p:nvSpPr>
            <p:spPr>
              <a:xfrm>
                <a:off x="7431431"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4"/>
              <p:cNvSpPr/>
              <p:nvPr/>
            </p:nvSpPr>
            <p:spPr>
              <a:xfrm>
                <a:off x="6857986"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4"/>
              <p:cNvSpPr/>
              <p:nvPr/>
            </p:nvSpPr>
            <p:spPr>
              <a:xfrm>
                <a:off x="8570535"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4"/>
              <p:cNvSpPr/>
              <p:nvPr/>
            </p:nvSpPr>
            <p:spPr>
              <a:xfrm>
                <a:off x="8570535"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4"/>
              <p:cNvSpPr/>
              <p:nvPr/>
            </p:nvSpPr>
            <p:spPr>
              <a:xfrm>
                <a:off x="7997090"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4"/>
              <p:cNvSpPr/>
              <p:nvPr/>
            </p:nvSpPr>
            <p:spPr>
              <a:xfrm>
                <a:off x="7997090"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14"/>
            <p:cNvGrpSpPr/>
            <p:nvPr/>
          </p:nvGrpSpPr>
          <p:grpSpPr>
            <a:xfrm>
              <a:off x="0" y="2580975"/>
              <a:ext cx="4588377" cy="2585529"/>
              <a:chOff x="0" y="-4550"/>
              <a:chExt cx="9143835" cy="5152509"/>
            </a:xfrm>
          </p:grpSpPr>
          <p:sp>
            <p:nvSpPr>
              <p:cNvPr id="1231" name="Google Shape;1231;p14"/>
              <p:cNvSpPr/>
              <p:nvPr/>
            </p:nvSpPr>
            <p:spPr>
              <a:xfrm>
                <a:off x="743143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4"/>
              <p:cNvSpPr/>
              <p:nvPr/>
            </p:nvSpPr>
            <p:spPr>
              <a:xfrm>
                <a:off x="573433"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4"/>
              <p:cNvSpPr/>
              <p:nvPr/>
            </p:nvSpPr>
            <p:spPr>
              <a:xfrm>
                <a:off x="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4"/>
              <p:cNvSpPr/>
              <p:nvPr/>
            </p:nvSpPr>
            <p:spPr>
              <a:xfrm>
                <a:off x="1720337"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4"/>
              <p:cNvSpPr/>
              <p:nvPr/>
            </p:nvSpPr>
            <p:spPr>
              <a:xfrm>
                <a:off x="1720337"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4"/>
              <p:cNvSpPr/>
              <p:nvPr/>
            </p:nvSpPr>
            <p:spPr>
              <a:xfrm>
                <a:off x="114689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4"/>
              <p:cNvSpPr/>
              <p:nvPr/>
            </p:nvSpPr>
            <p:spPr>
              <a:xfrm>
                <a:off x="2867228"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4"/>
              <p:cNvSpPr/>
              <p:nvPr/>
            </p:nvSpPr>
            <p:spPr>
              <a:xfrm>
                <a:off x="2293783"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4"/>
              <p:cNvSpPr/>
              <p:nvPr/>
            </p:nvSpPr>
            <p:spPr>
              <a:xfrm>
                <a:off x="2293783"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4"/>
              <p:cNvSpPr/>
              <p:nvPr/>
            </p:nvSpPr>
            <p:spPr>
              <a:xfrm>
                <a:off x="4014120"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4"/>
              <p:cNvSpPr/>
              <p:nvPr/>
            </p:nvSpPr>
            <p:spPr>
              <a:xfrm>
                <a:off x="3440674"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4"/>
              <p:cNvSpPr/>
              <p:nvPr/>
            </p:nvSpPr>
            <p:spPr>
              <a:xfrm>
                <a:off x="5145436"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4"/>
              <p:cNvSpPr/>
              <p:nvPr/>
            </p:nvSpPr>
            <p:spPr>
              <a:xfrm>
                <a:off x="5145436" y="171299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4"/>
              <p:cNvSpPr/>
              <p:nvPr/>
            </p:nvSpPr>
            <p:spPr>
              <a:xfrm>
                <a:off x="4571990"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4"/>
              <p:cNvSpPr/>
              <p:nvPr/>
            </p:nvSpPr>
            <p:spPr>
              <a:xfrm>
                <a:off x="457199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4"/>
              <p:cNvSpPr/>
              <p:nvPr/>
            </p:nvSpPr>
            <p:spPr>
              <a:xfrm>
                <a:off x="6292327"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4"/>
              <p:cNvSpPr/>
              <p:nvPr/>
            </p:nvSpPr>
            <p:spPr>
              <a:xfrm>
                <a:off x="6292327"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4"/>
              <p:cNvSpPr/>
              <p:nvPr/>
            </p:nvSpPr>
            <p:spPr>
              <a:xfrm>
                <a:off x="5718882"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4"/>
              <p:cNvSpPr/>
              <p:nvPr/>
            </p:nvSpPr>
            <p:spPr>
              <a:xfrm>
                <a:off x="7431431"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4"/>
              <p:cNvSpPr/>
              <p:nvPr/>
            </p:nvSpPr>
            <p:spPr>
              <a:xfrm>
                <a:off x="7431431"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4"/>
              <p:cNvSpPr/>
              <p:nvPr/>
            </p:nvSpPr>
            <p:spPr>
              <a:xfrm>
                <a:off x="6857986"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4"/>
              <p:cNvSpPr/>
              <p:nvPr/>
            </p:nvSpPr>
            <p:spPr>
              <a:xfrm>
                <a:off x="8570535"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4"/>
              <p:cNvSpPr/>
              <p:nvPr/>
            </p:nvSpPr>
            <p:spPr>
              <a:xfrm>
                <a:off x="8570535"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4"/>
              <p:cNvSpPr/>
              <p:nvPr/>
            </p:nvSpPr>
            <p:spPr>
              <a:xfrm>
                <a:off x="7997090"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4"/>
              <p:cNvSpPr/>
              <p:nvPr/>
            </p:nvSpPr>
            <p:spPr>
              <a:xfrm>
                <a:off x="7997090"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 name="Google Shape;1256;p14"/>
            <p:cNvGrpSpPr/>
            <p:nvPr/>
          </p:nvGrpSpPr>
          <p:grpSpPr>
            <a:xfrm rot="10800000" flipH="1">
              <a:off x="4588375" y="2580975"/>
              <a:ext cx="4588377" cy="2585529"/>
              <a:chOff x="0" y="-4550"/>
              <a:chExt cx="9143835" cy="5152509"/>
            </a:xfrm>
          </p:grpSpPr>
          <p:sp>
            <p:nvSpPr>
              <p:cNvPr id="1257" name="Google Shape;1257;p14"/>
              <p:cNvSpPr/>
              <p:nvPr/>
            </p:nvSpPr>
            <p:spPr>
              <a:xfrm>
                <a:off x="743143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4"/>
              <p:cNvSpPr/>
              <p:nvPr/>
            </p:nvSpPr>
            <p:spPr>
              <a:xfrm>
                <a:off x="573433"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4"/>
              <p:cNvSpPr/>
              <p:nvPr/>
            </p:nvSpPr>
            <p:spPr>
              <a:xfrm>
                <a:off x="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4"/>
              <p:cNvSpPr/>
              <p:nvPr/>
            </p:nvSpPr>
            <p:spPr>
              <a:xfrm>
                <a:off x="1720337"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4"/>
              <p:cNvSpPr/>
              <p:nvPr/>
            </p:nvSpPr>
            <p:spPr>
              <a:xfrm>
                <a:off x="1720337"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4"/>
              <p:cNvSpPr/>
              <p:nvPr/>
            </p:nvSpPr>
            <p:spPr>
              <a:xfrm>
                <a:off x="1146891"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4"/>
              <p:cNvSpPr/>
              <p:nvPr/>
            </p:nvSpPr>
            <p:spPr>
              <a:xfrm>
                <a:off x="2867228"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4"/>
              <p:cNvSpPr/>
              <p:nvPr/>
            </p:nvSpPr>
            <p:spPr>
              <a:xfrm>
                <a:off x="2293783"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4"/>
              <p:cNvSpPr/>
              <p:nvPr/>
            </p:nvSpPr>
            <p:spPr>
              <a:xfrm>
                <a:off x="2293783"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4"/>
              <p:cNvSpPr/>
              <p:nvPr/>
            </p:nvSpPr>
            <p:spPr>
              <a:xfrm>
                <a:off x="4014120"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4"/>
              <p:cNvSpPr/>
              <p:nvPr/>
            </p:nvSpPr>
            <p:spPr>
              <a:xfrm>
                <a:off x="3440674"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4"/>
              <p:cNvSpPr/>
              <p:nvPr/>
            </p:nvSpPr>
            <p:spPr>
              <a:xfrm>
                <a:off x="5145436"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4"/>
              <p:cNvSpPr/>
              <p:nvPr/>
            </p:nvSpPr>
            <p:spPr>
              <a:xfrm>
                <a:off x="5145436" y="171299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4"/>
              <p:cNvSpPr/>
              <p:nvPr/>
            </p:nvSpPr>
            <p:spPr>
              <a:xfrm>
                <a:off x="4571990"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4"/>
              <p:cNvSpPr/>
              <p:nvPr/>
            </p:nvSpPr>
            <p:spPr>
              <a:xfrm>
                <a:off x="4571990"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4"/>
              <p:cNvSpPr/>
              <p:nvPr/>
            </p:nvSpPr>
            <p:spPr>
              <a:xfrm>
                <a:off x="6292327" y="-4550"/>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4"/>
              <p:cNvSpPr/>
              <p:nvPr/>
            </p:nvSpPr>
            <p:spPr>
              <a:xfrm>
                <a:off x="6292327"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4"/>
              <p:cNvSpPr/>
              <p:nvPr/>
            </p:nvSpPr>
            <p:spPr>
              <a:xfrm>
                <a:off x="5718882"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4"/>
              <p:cNvSpPr/>
              <p:nvPr/>
            </p:nvSpPr>
            <p:spPr>
              <a:xfrm>
                <a:off x="7431431" y="228550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4"/>
              <p:cNvSpPr/>
              <p:nvPr/>
            </p:nvSpPr>
            <p:spPr>
              <a:xfrm>
                <a:off x="7431431" y="3430531"/>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4"/>
              <p:cNvSpPr/>
              <p:nvPr/>
            </p:nvSpPr>
            <p:spPr>
              <a:xfrm>
                <a:off x="6857986" y="4003045"/>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4"/>
              <p:cNvSpPr/>
              <p:nvPr/>
            </p:nvSpPr>
            <p:spPr>
              <a:xfrm>
                <a:off x="8570535" y="567964"/>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4"/>
              <p:cNvSpPr/>
              <p:nvPr/>
            </p:nvSpPr>
            <p:spPr>
              <a:xfrm>
                <a:off x="8570535" y="4575559"/>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4"/>
              <p:cNvSpPr/>
              <p:nvPr/>
            </p:nvSpPr>
            <p:spPr>
              <a:xfrm>
                <a:off x="7997090" y="1140477"/>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4"/>
              <p:cNvSpPr/>
              <p:nvPr/>
            </p:nvSpPr>
            <p:spPr>
              <a:xfrm>
                <a:off x="7997090" y="2858018"/>
                <a:ext cx="573300" cy="57240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2" name="Google Shape;1282;p14"/>
          <p:cNvGrpSpPr/>
          <p:nvPr/>
        </p:nvGrpSpPr>
        <p:grpSpPr>
          <a:xfrm>
            <a:off x="0" y="-4550"/>
            <a:ext cx="9176752" cy="5171054"/>
            <a:chOff x="0" y="-4550"/>
            <a:chExt cx="9176752" cy="5171054"/>
          </a:xfrm>
        </p:grpSpPr>
        <p:grpSp>
          <p:nvGrpSpPr>
            <p:cNvPr id="1283" name="Google Shape;1283;p14"/>
            <p:cNvGrpSpPr/>
            <p:nvPr/>
          </p:nvGrpSpPr>
          <p:grpSpPr>
            <a:xfrm>
              <a:off x="0" y="-4550"/>
              <a:ext cx="4588377" cy="2585529"/>
              <a:chOff x="0" y="-4550"/>
              <a:chExt cx="9143835" cy="5152509"/>
            </a:xfrm>
          </p:grpSpPr>
          <p:sp>
            <p:nvSpPr>
              <p:cNvPr id="1284" name="Google Shape;1284;p14"/>
              <p:cNvSpPr/>
              <p:nvPr/>
            </p:nvSpPr>
            <p:spPr>
              <a:xfrm>
                <a:off x="57343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4"/>
              <p:cNvSpPr/>
              <p:nvPr/>
            </p:nvSpPr>
            <p:spPr>
              <a:xfrm>
                <a:off x="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4"/>
              <p:cNvSpPr/>
              <p:nvPr/>
            </p:nvSpPr>
            <p:spPr>
              <a:xfrm>
                <a:off x="0"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4"/>
              <p:cNvSpPr/>
              <p:nvPr/>
            </p:nvSpPr>
            <p:spPr>
              <a:xfrm>
                <a:off x="1720337" y="1140477"/>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4"/>
              <p:cNvSpPr/>
              <p:nvPr/>
            </p:nvSpPr>
            <p:spPr>
              <a:xfrm>
                <a:off x="1146891"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4"/>
              <p:cNvSpPr/>
              <p:nvPr/>
            </p:nvSpPr>
            <p:spPr>
              <a:xfrm>
                <a:off x="229378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4"/>
              <p:cNvSpPr/>
              <p:nvPr/>
            </p:nvSpPr>
            <p:spPr>
              <a:xfrm>
                <a:off x="2293783" y="228550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4"/>
              <p:cNvSpPr/>
              <p:nvPr/>
            </p:nvSpPr>
            <p:spPr>
              <a:xfrm>
                <a:off x="4014120"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4"/>
              <p:cNvSpPr/>
              <p:nvPr/>
            </p:nvSpPr>
            <p:spPr>
              <a:xfrm>
                <a:off x="401412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4"/>
              <p:cNvSpPr/>
              <p:nvPr/>
            </p:nvSpPr>
            <p:spPr>
              <a:xfrm>
                <a:off x="3440674"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4"/>
              <p:cNvSpPr/>
              <p:nvPr/>
            </p:nvSpPr>
            <p:spPr>
              <a:xfrm>
                <a:off x="3440674"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4"/>
              <p:cNvSpPr/>
              <p:nvPr/>
            </p:nvSpPr>
            <p:spPr>
              <a:xfrm>
                <a:off x="5145436"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4"/>
              <p:cNvSpPr/>
              <p:nvPr/>
            </p:nvSpPr>
            <p:spPr>
              <a:xfrm>
                <a:off x="514543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4"/>
              <p:cNvSpPr/>
              <p:nvPr/>
            </p:nvSpPr>
            <p:spPr>
              <a:xfrm>
                <a:off x="4571990" y="228550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4"/>
              <p:cNvSpPr/>
              <p:nvPr/>
            </p:nvSpPr>
            <p:spPr>
              <a:xfrm>
                <a:off x="6292327"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4"/>
              <p:cNvSpPr/>
              <p:nvPr/>
            </p:nvSpPr>
            <p:spPr>
              <a:xfrm>
                <a:off x="5718882"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4"/>
              <p:cNvSpPr/>
              <p:nvPr/>
            </p:nvSpPr>
            <p:spPr>
              <a:xfrm>
                <a:off x="7431431"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4"/>
              <p:cNvSpPr/>
              <p:nvPr/>
            </p:nvSpPr>
            <p:spPr>
              <a:xfrm>
                <a:off x="6857986"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4"/>
              <p:cNvSpPr/>
              <p:nvPr/>
            </p:nvSpPr>
            <p:spPr>
              <a:xfrm>
                <a:off x="685798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4"/>
              <p:cNvSpPr/>
              <p:nvPr/>
            </p:nvSpPr>
            <p:spPr>
              <a:xfrm>
                <a:off x="8570535"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4"/>
              <p:cNvSpPr/>
              <p:nvPr/>
            </p:nvSpPr>
            <p:spPr>
              <a:xfrm>
                <a:off x="8570535"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4"/>
              <p:cNvSpPr/>
              <p:nvPr/>
            </p:nvSpPr>
            <p:spPr>
              <a:xfrm>
                <a:off x="7997090"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4"/>
              <p:cNvSpPr/>
              <p:nvPr/>
            </p:nvSpPr>
            <p:spPr>
              <a:xfrm>
                <a:off x="7997090" y="4003045"/>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14"/>
            <p:cNvGrpSpPr/>
            <p:nvPr/>
          </p:nvGrpSpPr>
          <p:grpSpPr>
            <a:xfrm rot="10800000">
              <a:off x="4588375" y="-4550"/>
              <a:ext cx="4588377" cy="2585529"/>
              <a:chOff x="0" y="-4550"/>
              <a:chExt cx="9143835" cy="5152509"/>
            </a:xfrm>
          </p:grpSpPr>
          <p:sp>
            <p:nvSpPr>
              <p:cNvPr id="1308" name="Google Shape;1308;p14"/>
              <p:cNvSpPr/>
              <p:nvPr/>
            </p:nvSpPr>
            <p:spPr>
              <a:xfrm>
                <a:off x="57343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4"/>
              <p:cNvSpPr/>
              <p:nvPr/>
            </p:nvSpPr>
            <p:spPr>
              <a:xfrm>
                <a:off x="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4"/>
              <p:cNvSpPr/>
              <p:nvPr/>
            </p:nvSpPr>
            <p:spPr>
              <a:xfrm>
                <a:off x="0"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4"/>
              <p:cNvSpPr/>
              <p:nvPr/>
            </p:nvSpPr>
            <p:spPr>
              <a:xfrm>
                <a:off x="1720337" y="1140477"/>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4"/>
              <p:cNvSpPr/>
              <p:nvPr/>
            </p:nvSpPr>
            <p:spPr>
              <a:xfrm>
                <a:off x="1146891"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4"/>
              <p:cNvSpPr/>
              <p:nvPr/>
            </p:nvSpPr>
            <p:spPr>
              <a:xfrm>
                <a:off x="229378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4"/>
              <p:cNvSpPr/>
              <p:nvPr/>
            </p:nvSpPr>
            <p:spPr>
              <a:xfrm>
                <a:off x="2293783" y="228550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4"/>
              <p:cNvSpPr/>
              <p:nvPr/>
            </p:nvSpPr>
            <p:spPr>
              <a:xfrm>
                <a:off x="4014120"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4"/>
              <p:cNvSpPr/>
              <p:nvPr/>
            </p:nvSpPr>
            <p:spPr>
              <a:xfrm>
                <a:off x="401412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4"/>
              <p:cNvSpPr/>
              <p:nvPr/>
            </p:nvSpPr>
            <p:spPr>
              <a:xfrm>
                <a:off x="3440674"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4"/>
              <p:cNvSpPr/>
              <p:nvPr/>
            </p:nvSpPr>
            <p:spPr>
              <a:xfrm>
                <a:off x="3440674"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4"/>
              <p:cNvSpPr/>
              <p:nvPr/>
            </p:nvSpPr>
            <p:spPr>
              <a:xfrm>
                <a:off x="5145436"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4"/>
              <p:cNvSpPr/>
              <p:nvPr/>
            </p:nvSpPr>
            <p:spPr>
              <a:xfrm>
                <a:off x="514543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4"/>
              <p:cNvSpPr/>
              <p:nvPr/>
            </p:nvSpPr>
            <p:spPr>
              <a:xfrm>
                <a:off x="4571990" y="228550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4"/>
              <p:cNvSpPr/>
              <p:nvPr/>
            </p:nvSpPr>
            <p:spPr>
              <a:xfrm>
                <a:off x="6292327"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4"/>
              <p:cNvSpPr/>
              <p:nvPr/>
            </p:nvSpPr>
            <p:spPr>
              <a:xfrm>
                <a:off x="5718882"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4"/>
              <p:cNvSpPr/>
              <p:nvPr/>
            </p:nvSpPr>
            <p:spPr>
              <a:xfrm>
                <a:off x="7431431"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4"/>
              <p:cNvSpPr/>
              <p:nvPr/>
            </p:nvSpPr>
            <p:spPr>
              <a:xfrm>
                <a:off x="6857986"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4"/>
              <p:cNvSpPr/>
              <p:nvPr/>
            </p:nvSpPr>
            <p:spPr>
              <a:xfrm>
                <a:off x="685798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4"/>
              <p:cNvSpPr/>
              <p:nvPr/>
            </p:nvSpPr>
            <p:spPr>
              <a:xfrm>
                <a:off x="8570535"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4"/>
              <p:cNvSpPr/>
              <p:nvPr/>
            </p:nvSpPr>
            <p:spPr>
              <a:xfrm>
                <a:off x="8570535"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4"/>
              <p:cNvSpPr/>
              <p:nvPr/>
            </p:nvSpPr>
            <p:spPr>
              <a:xfrm>
                <a:off x="7997090"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4"/>
              <p:cNvSpPr/>
              <p:nvPr/>
            </p:nvSpPr>
            <p:spPr>
              <a:xfrm>
                <a:off x="7997090" y="4003045"/>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14"/>
            <p:cNvGrpSpPr/>
            <p:nvPr/>
          </p:nvGrpSpPr>
          <p:grpSpPr>
            <a:xfrm>
              <a:off x="0" y="2580975"/>
              <a:ext cx="4588377" cy="2585529"/>
              <a:chOff x="0" y="-4550"/>
              <a:chExt cx="9143835" cy="5152509"/>
            </a:xfrm>
          </p:grpSpPr>
          <p:sp>
            <p:nvSpPr>
              <p:cNvPr id="1332" name="Google Shape;1332;p14"/>
              <p:cNvSpPr/>
              <p:nvPr/>
            </p:nvSpPr>
            <p:spPr>
              <a:xfrm>
                <a:off x="57343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4"/>
              <p:cNvSpPr/>
              <p:nvPr/>
            </p:nvSpPr>
            <p:spPr>
              <a:xfrm>
                <a:off x="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4"/>
              <p:cNvSpPr/>
              <p:nvPr/>
            </p:nvSpPr>
            <p:spPr>
              <a:xfrm>
                <a:off x="0"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4"/>
              <p:cNvSpPr/>
              <p:nvPr/>
            </p:nvSpPr>
            <p:spPr>
              <a:xfrm>
                <a:off x="1720337" y="1140477"/>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4"/>
              <p:cNvSpPr/>
              <p:nvPr/>
            </p:nvSpPr>
            <p:spPr>
              <a:xfrm>
                <a:off x="1146891"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4"/>
              <p:cNvSpPr/>
              <p:nvPr/>
            </p:nvSpPr>
            <p:spPr>
              <a:xfrm>
                <a:off x="229378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4"/>
              <p:cNvSpPr/>
              <p:nvPr/>
            </p:nvSpPr>
            <p:spPr>
              <a:xfrm>
                <a:off x="2293783" y="228550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4"/>
              <p:cNvSpPr/>
              <p:nvPr/>
            </p:nvSpPr>
            <p:spPr>
              <a:xfrm>
                <a:off x="4014120"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4"/>
              <p:cNvSpPr/>
              <p:nvPr/>
            </p:nvSpPr>
            <p:spPr>
              <a:xfrm>
                <a:off x="401412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4"/>
              <p:cNvSpPr/>
              <p:nvPr/>
            </p:nvSpPr>
            <p:spPr>
              <a:xfrm>
                <a:off x="3440674"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4"/>
              <p:cNvSpPr/>
              <p:nvPr/>
            </p:nvSpPr>
            <p:spPr>
              <a:xfrm>
                <a:off x="3440674"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4"/>
              <p:cNvSpPr/>
              <p:nvPr/>
            </p:nvSpPr>
            <p:spPr>
              <a:xfrm>
                <a:off x="5145436"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4"/>
              <p:cNvSpPr/>
              <p:nvPr/>
            </p:nvSpPr>
            <p:spPr>
              <a:xfrm>
                <a:off x="514543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4"/>
              <p:cNvSpPr/>
              <p:nvPr/>
            </p:nvSpPr>
            <p:spPr>
              <a:xfrm>
                <a:off x="4571990" y="228550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4"/>
              <p:cNvSpPr/>
              <p:nvPr/>
            </p:nvSpPr>
            <p:spPr>
              <a:xfrm>
                <a:off x="6292327"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4"/>
              <p:cNvSpPr/>
              <p:nvPr/>
            </p:nvSpPr>
            <p:spPr>
              <a:xfrm>
                <a:off x="5718882"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4"/>
              <p:cNvSpPr/>
              <p:nvPr/>
            </p:nvSpPr>
            <p:spPr>
              <a:xfrm>
                <a:off x="7431431"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4"/>
              <p:cNvSpPr/>
              <p:nvPr/>
            </p:nvSpPr>
            <p:spPr>
              <a:xfrm>
                <a:off x="6857986"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4"/>
              <p:cNvSpPr/>
              <p:nvPr/>
            </p:nvSpPr>
            <p:spPr>
              <a:xfrm>
                <a:off x="685798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4"/>
              <p:cNvSpPr/>
              <p:nvPr/>
            </p:nvSpPr>
            <p:spPr>
              <a:xfrm>
                <a:off x="8570535"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4"/>
              <p:cNvSpPr/>
              <p:nvPr/>
            </p:nvSpPr>
            <p:spPr>
              <a:xfrm>
                <a:off x="8570535"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4"/>
              <p:cNvSpPr/>
              <p:nvPr/>
            </p:nvSpPr>
            <p:spPr>
              <a:xfrm>
                <a:off x="7997090"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4"/>
              <p:cNvSpPr/>
              <p:nvPr/>
            </p:nvSpPr>
            <p:spPr>
              <a:xfrm>
                <a:off x="7997090" y="4003045"/>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14"/>
            <p:cNvGrpSpPr/>
            <p:nvPr/>
          </p:nvGrpSpPr>
          <p:grpSpPr>
            <a:xfrm rot="10800000" flipH="1">
              <a:off x="4588375" y="2580975"/>
              <a:ext cx="4588377" cy="2585529"/>
              <a:chOff x="0" y="-4550"/>
              <a:chExt cx="9143835" cy="5152509"/>
            </a:xfrm>
          </p:grpSpPr>
          <p:sp>
            <p:nvSpPr>
              <p:cNvPr id="1356" name="Google Shape;1356;p14"/>
              <p:cNvSpPr/>
              <p:nvPr/>
            </p:nvSpPr>
            <p:spPr>
              <a:xfrm>
                <a:off x="57343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4"/>
              <p:cNvSpPr/>
              <p:nvPr/>
            </p:nvSpPr>
            <p:spPr>
              <a:xfrm>
                <a:off x="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4"/>
              <p:cNvSpPr/>
              <p:nvPr/>
            </p:nvSpPr>
            <p:spPr>
              <a:xfrm>
                <a:off x="0"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4"/>
              <p:cNvSpPr/>
              <p:nvPr/>
            </p:nvSpPr>
            <p:spPr>
              <a:xfrm>
                <a:off x="1720337" y="1140477"/>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4"/>
              <p:cNvSpPr/>
              <p:nvPr/>
            </p:nvSpPr>
            <p:spPr>
              <a:xfrm>
                <a:off x="1146891"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4"/>
              <p:cNvSpPr/>
              <p:nvPr/>
            </p:nvSpPr>
            <p:spPr>
              <a:xfrm>
                <a:off x="2293783"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4"/>
              <p:cNvSpPr/>
              <p:nvPr/>
            </p:nvSpPr>
            <p:spPr>
              <a:xfrm>
                <a:off x="2293783" y="228550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4"/>
              <p:cNvSpPr/>
              <p:nvPr/>
            </p:nvSpPr>
            <p:spPr>
              <a:xfrm>
                <a:off x="4014120"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4"/>
              <p:cNvSpPr/>
              <p:nvPr/>
            </p:nvSpPr>
            <p:spPr>
              <a:xfrm>
                <a:off x="4014120"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4"/>
              <p:cNvSpPr/>
              <p:nvPr/>
            </p:nvSpPr>
            <p:spPr>
              <a:xfrm>
                <a:off x="3440674"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4"/>
              <p:cNvSpPr/>
              <p:nvPr/>
            </p:nvSpPr>
            <p:spPr>
              <a:xfrm>
                <a:off x="3440674"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4"/>
              <p:cNvSpPr/>
              <p:nvPr/>
            </p:nvSpPr>
            <p:spPr>
              <a:xfrm>
                <a:off x="5145436"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4"/>
              <p:cNvSpPr/>
              <p:nvPr/>
            </p:nvSpPr>
            <p:spPr>
              <a:xfrm>
                <a:off x="514543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4"/>
              <p:cNvSpPr/>
              <p:nvPr/>
            </p:nvSpPr>
            <p:spPr>
              <a:xfrm>
                <a:off x="4571990" y="228550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4"/>
              <p:cNvSpPr/>
              <p:nvPr/>
            </p:nvSpPr>
            <p:spPr>
              <a:xfrm>
                <a:off x="6292327"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4"/>
              <p:cNvSpPr/>
              <p:nvPr/>
            </p:nvSpPr>
            <p:spPr>
              <a:xfrm>
                <a:off x="5718882"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4"/>
              <p:cNvSpPr/>
              <p:nvPr/>
            </p:nvSpPr>
            <p:spPr>
              <a:xfrm>
                <a:off x="7431431" y="171299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4"/>
              <p:cNvSpPr/>
              <p:nvPr/>
            </p:nvSpPr>
            <p:spPr>
              <a:xfrm>
                <a:off x="6857986" y="2858018"/>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4"/>
              <p:cNvSpPr/>
              <p:nvPr/>
            </p:nvSpPr>
            <p:spPr>
              <a:xfrm>
                <a:off x="6857986" y="4575559"/>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4"/>
              <p:cNvSpPr/>
              <p:nvPr/>
            </p:nvSpPr>
            <p:spPr>
              <a:xfrm>
                <a:off x="8570535" y="-4550"/>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4"/>
              <p:cNvSpPr/>
              <p:nvPr/>
            </p:nvSpPr>
            <p:spPr>
              <a:xfrm>
                <a:off x="8570535" y="3430531"/>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4"/>
              <p:cNvSpPr/>
              <p:nvPr/>
            </p:nvSpPr>
            <p:spPr>
              <a:xfrm>
                <a:off x="7997090" y="567964"/>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4"/>
              <p:cNvSpPr/>
              <p:nvPr/>
            </p:nvSpPr>
            <p:spPr>
              <a:xfrm>
                <a:off x="7997090" y="4003045"/>
                <a:ext cx="573300" cy="57240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9" name="Google Shape;1379;p14"/>
          <p:cNvGrpSpPr/>
          <p:nvPr/>
        </p:nvGrpSpPr>
        <p:grpSpPr>
          <a:xfrm>
            <a:off x="0" y="-4550"/>
            <a:ext cx="9176752" cy="5171054"/>
            <a:chOff x="0" y="-4550"/>
            <a:chExt cx="9176752" cy="5171054"/>
          </a:xfrm>
        </p:grpSpPr>
        <p:grpSp>
          <p:nvGrpSpPr>
            <p:cNvPr id="1380" name="Google Shape;1380;p14"/>
            <p:cNvGrpSpPr/>
            <p:nvPr/>
          </p:nvGrpSpPr>
          <p:grpSpPr>
            <a:xfrm>
              <a:off x="0" y="-4550"/>
              <a:ext cx="4588377" cy="2585529"/>
              <a:chOff x="0" y="-4550"/>
              <a:chExt cx="9143835" cy="5152509"/>
            </a:xfrm>
          </p:grpSpPr>
          <p:sp>
            <p:nvSpPr>
              <p:cNvPr id="1381" name="Google Shape;1381;p14"/>
              <p:cNvSpPr/>
              <p:nvPr/>
            </p:nvSpPr>
            <p:spPr>
              <a:xfrm>
                <a:off x="7997090"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4"/>
              <p:cNvSpPr/>
              <p:nvPr/>
            </p:nvSpPr>
            <p:spPr>
              <a:xfrm>
                <a:off x="573433"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4"/>
              <p:cNvSpPr/>
              <p:nvPr/>
            </p:nvSpPr>
            <p:spPr>
              <a:xfrm>
                <a:off x="573433"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4"/>
              <p:cNvSpPr/>
              <p:nvPr/>
            </p:nvSpPr>
            <p:spPr>
              <a:xfrm>
                <a:off x="0"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4"/>
              <p:cNvSpPr/>
              <p:nvPr/>
            </p:nvSpPr>
            <p:spPr>
              <a:xfrm>
                <a:off x="1720337"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4"/>
              <p:cNvSpPr/>
              <p:nvPr/>
            </p:nvSpPr>
            <p:spPr>
              <a:xfrm>
                <a:off x="172033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4"/>
              <p:cNvSpPr/>
              <p:nvPr/>
            </p:nvSpPr>
            <p:spPr>
              <a:xfrm>
                <a:off x="1146891"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4"/>
              <p:cNvSpPr/>
              <p:nvPr/>
            </p:nvSpPr>
            <p:spPr>
              <a:xfrm>
                <a:off x="2867228"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4"/>
              <p:cNvSpPr/>
              <p:nvPr/>
            </p:nvSpPr>
            <p:spPr>
              <a:xfrm>
                <a:off x="2293783"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4"/>
              <p:cNvSpPr/>
              <p:nvPr/>
            </p:nvSpPr>
            <p:spPr>
              <a:xfrm>
                <a:off x="2293783"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4"/>
              <p:cNvSpPr/>
              <p:nvPr/>
            </p:nvSpPr>
            <p:spPr>
              <a:xfrm>
                <a:off x="4014120"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4"/>
              <p:cNvSpPr/>
              <p:nvPr/>
            </p:nvSpPr>
            <p:spPr>
              <a:xfrm>
                <a:off x="3440674"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4"/>
              <p:cNvSpPr/>
              <p:nvPr/>
            </p:nvSpPr>
            <p:spPr>
              <a:xfrm>
                <a:off x="3440674"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4"/>
              <p:cNvSpPr/>
              <p:nvPr/>
            </p:nvSpPr>
            <p:spPr>
              <a:xfrm>
                <a:off x="5145436"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4"/>
              <p:cNvSpPr/>
              <p:nvPr/>
            </p:nvSpPr>
            <p:spPr>
              <a:xfrm>
                <a:off x="45719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4"/>
              <p:cNvSpPr/>
              <p:nvPr/>
            </p:nvSpPr>
            <p:spPr>
              <a:xfrm>
                <a:off x="629232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4"/>
              <p:cNvSpPr/>
              <p:nvPr/>
            </p:nvSpPr>
            <p:spPr>
              <a:xfrm>
                <a:off x="5718882"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4"/>
              <p:cNvSpPr/>
              <p:nvPr/>
            </p:nvSpPr>
            <p:spPr>
              <a:xfrm>
                <a:off x="7431431" y="56796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4"/>
              <p:cNvSpPr/>
              <p:nvPr/>
            </p:nvSpPr>
            <p:spPr>
              <a:xfrm>
                <a:off x="6857986"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4"/>
              <p:cNvSpPr/>
              <p:nvPr/>
            </p:nvSpPr>
            <p:spPr>
              <a:xfrm>
                <a:off x="6857986"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4"/>
              <p:cNvSpPr/>
              <p:nvPr/>
            </p:nvSpPr>
            <p:spPr>
              <a:xfrm>
                <a:off x="8570535"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4"/>
              <p:cNvSpPr/>
              <p:nvPr/>
            </p:nvSpPr>
            <p:spPr>
              <a:xfrm>
                <a:off x="79970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4"/>
              <p:cNvSpPr/>
              <p:nvPr/>
            </p:nvSpPr>
            <p:spPr>
              <a:xfrm>
                <a:off x="4571990"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14"/>
            <p:cNvGrpSpPr/>
            <p:nvPr/>
          </p:nvGrpSpPr>
          <p:grpSpPr>
            <a:xfrm rot="10800000">
              <a:off x="4588375" y="-4550"/>
              <a:ext cx="4588377" cy="2585529"/>
              <a:chOff x="0" y="-4550"/>
              <a:chExt cx="9143835" cy="5152509"/>
            </a:xfrm>
          </p:grpSpPr>
          <p:sp>
            <p:nvSpPr>
              <p:cNvPr id="1405" name="Google Shape;1405;p14"/>
              <p:cNvSpPr/>
              <p:nvPr/>
            </p:nvSpPr>
            <p:spPr>
              <a:xfrm>
                <a:off x="7997090"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4"/>
              <p:cNvSpPr/>
              <p:nvPr/>
            </p:nvSpPr>
            <p:spPr>
              <a:xfrm>
                <a:off x="573433"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4"/>
              <p:cNvSpPr/>
              <p:nvPr/>
            </p:nvSpPr>
            <p:spPr>
              <a:xfrm>
                <a:off x="573433"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4"/>
              <p:cNvSpPr/>
              <p:nvPr/>
            </p:nvSpPr>
            <p:spPr>
              <a:xfrm>
                <a:off x="0"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4"/>
              <p:cNvSpPr/>
              <p:nvPr/>
            </p:nvSpPr>
            <p:spPr>
              <a:xfrm>
                <a:off x="1720337"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4"/>
              <p:cNvSpPr/>
              <p:nvPr/>
            </p:nvSpPr>
            <p:spPr>
              <a:xfrm>
                <a:off x="172033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4"/>
              <p:cNvSpPr/>
              <p:nvPr/>
            </p:nvSpPr>
            <p:spPr>
              <a:xfrm>
                <a:off x="1146891"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4"/>
              <p:cNvSpPr/>
              <p:nvPr/>
            </p:nvSpPr>
            <p:spPr>
              <a:xfrm>
                <a:off x="2867228"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4"/>
              <p:cNvSpPr/>
              <p:nvPr/>
            </p:nvSpPr>
            <p:spPr>
              <a:xfrm>
                <a:off x="2293783"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4"/>
              <p:cNvSpPr/>
              <p:nvPr/>
            </p:nvSpPr>
            <p:spPr>
              <a:xfrm>
                <a:off x="2293783"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4"/>
              <p:cNvSpPr/>
              <p:nvPr/>
            </p:nvSpPr>
            <p:spPr>
              <a:xfrm>
                <a:off x="4014120"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4"/>
              <p:cNvSpPr/>
              <p:nvPr/>
            </p:nvSpPr>
            <p:spPr>
              <a:xfrm>
                <a:off x="3440674"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4"/>
              <p:cNvSpPr/>
              <p:nvPr/>
            </p:nvSpPr>
            <p:spPr>
              <a:xfrm>
                <a:off x="3440674"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4"/>
              <p:cNvSpPr/>
              <p:nvPr/>
            </p:nvSpPr>
            <p:spPr>
              <a:xfrm>
                <a:off x="5145436"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4"/>
              <p:cNvSpPr/>
              <p:nvPr/>
            </p:nvSpPr>
            <p:spPr>
              <a:xfrm>
                <a:off x="45719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4"/>
              <p:cNvSpPr/>
              <p:nvPr/>
            </p:nvSpPr>
            <p:spPr>
              <a:xfrm>
                <a:off x="629232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4"/>
              <p:cNvSpPr/>
              <p:nvPr/>
            </p:nvSpPr>
            <p:spPr>
              <a:xfrm>
                <a:off x="5718882"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4"/>
              <p:cNvSpPr/>
              <p:nvPr/>
            </p:nvSpPr>
            <p:spPr>
              <a:xfrm>
                <a:off x="7431431" y="56796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4"/>
              <p:cNvSpPr/>
              <p:nvPr/>
            </p:nvSpPr>
            <p:spPr>
              <a:xfrm>
                <a:off x="6857986"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4"/>
              <p:cNvSpPr/>
              <p:nvPr/>
            </p:nvSpPr>
            <p:spPr>
              <a:xfrm>
                <a:off x="6857986"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4"/>
              <p:cNvSpPr/>
              <p:nvPr/>
            </p:nvSpPr>
            <p:spPr>
              <a:xfrm>
                <a:off x="8570535"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4"/>
              <p:cNvSpPr/>
              <p:nvPr/>
            </p:nvSpPr>
            <p:spPr>
              <a:xfrm>
                <a:off x="79970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4"/>
              <p:cNvSpPr/>
              <p:nvPr/>
            </p:nvSpPr>
            <p:spPr>
              <a:xfrm>
                <a:off x="4571990"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14"/>
            <p:cNvGrpSpPr/>
            <p:nvPr/>
          </p:nvGrpSpPr>
          <p:grpSpPr>
            <a:xfrm>
              <a:off x="0" y="2580975"/>
              <a:ext cx="4588377" cy="2585529"/>
              <a:chOff x="0" y="-4550"/>
              <a:chExt cx="9143835" cy="5152509"/>
            </a:xfrm>
          </p:grpSpPr>
          <p:sp>
            <p:nvSpPr>
              <p:cNvPr id="1429" name="Google Shape;1429;p14"/>
              <p:cNvSpPr/>
              <p:nvPr/>
            </p:nvSpPr>
            <p:spPr>
              <a:xfrm>
                <a:off x="7997090"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4"/>
              <p:cNvSpPr/>
              <p:nvPr/>
            </p:nvSpPr>
            <p:spPr>
              <a:xfrm>
                <a:off x="573433"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4"/>
              <p:cNvSpPr/>
              <p:nvPr/>
            </p:nvSpPr>
            <p:spPr>
              <a:xfrm>
                <a:off x="573433"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4"/>
              <p:cNvSpPr/>
              <p:nvPr/>
            </p:nvSpPr>
            <p:spPr>
              <a:xfrm>
                <a:off x="0"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4"/>
              <p:cNvSpPr/>
              <p:nvPr/>
            </p:nvSpPr>
            <p:spPr>
              <a:xfrm>
                <a:off x="1720337"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4"/>
              <p:cNvSpPr/>
              <p:nvPr/>
            </p:nvSpPr>
            <p:spPr>
              <a:xfrm>
                <a:off x="172033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4"/>
              <p:cNvSpPr/>
              <p:nvPr/>
            </p:nvSpPr>
            <p:spPr>
              <a:xfrm>
                <a:off x="1146891"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4"/>
              <p:cNvSpPr/>
              <p:nvPr/>
            </p:nvSpPr>
            <p:spPr>
              <a:xfrm>
                <a:off x="2867228"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4"/>
              <p:cNvSpPr/>
              <p:nvPr/>
            </p:nvSpPr>
            <p:spPr>
              <a:xfrm>
                <a:off x="2293783"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4"/>
              <p:cNvSpPr/>
              <p:nvPr/>
            </p:nvSpPr>
            <p:spPr>
              <a:xfrm>
                <a:off x="2293783"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4"/>
              <p:cNvSpPr/>
              <p:nvPr/>
            </p:nvSpPr>
            <p:spPr>
              <a:xfrm>
                <a:off x="4014120"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4"/>
              <p:cNvSpPr/>
              <p:nvPr/>
            </p:nvSpPr>
            <p:spPr>
              <a:xfrm>
                <a:off x="3440674"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4"/>
              <p:cNvSpPr/>
              <p:nvPr/>
            </p:nvSpPr>
            <p:spPr>
              <a:xfrm>
                <a:off x="3440674"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4"/>
              <p:cNvSpPr/>
              <p:nvPr/>
            </p:nvSpPr>
            <p:spPr>
              <a:xfrm>
                <a:off x="5145436"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4"/>
              <p:cNvSpPr/>
              <p:nvPr/>
            </p:nvSpPr>
            <p:spPr>
              <a:xfrm>
                <a:off x="45719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4"/>
              <p:cNvSpPr/>
              <p:nvPr/>
            </p:nvSpPr>
            <p:spPr>
              <a:xfrm>
                <a:off x="629232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4"/>
              <p:cNvSpPr/>
              <p:nvPr/>
            </p:nvSpPr>
            <p:spPr>
              <a:xfrm>
                <a:off x="5718882"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4"/>
              <p:cNvSpPr/>
              <p:nvPr/>
            </p:nvSpPr>
            <p:spPr>
              <a:xfrm>
                <a:off x="7431431" y="56796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4"/>
              <p:cNvSpPr/>
              <p:nvPr/>
            </p:nvSpPr>
            <p:spPr>
              <a:xfrm>
                <a:off x="6857986"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4"/>
              <p:cNvSpPr/>
              <p:nvPr/>
            </p:nvSpPr>
            <p:spPr>
              <a:xfrm>
                <a:off x="6857986"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4"/>
              <p:cNvSpPr/>
              <p:nvPr/>
            </p:nvSpPr>
            <p:spPr>
              <a:xfrm>
                <a:off x="8570535"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4"/>
              <p:cNvSpPr/>
              <p:nvPr/>
            </p:nvSpPr>
            <p:spPr>
              <a:xfrm>
                <a:off x="79970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4"/>
              <p:cNvSpPr/>
              <p:nvPr/>
            </p:nvSpPr>
            <p:spPr>
              <a:xfrm>
                <a:off x="4571990"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14"/>
            <p:cNvGrpSpPr/>
            <p:nvPr/>
          </p:nvGrpSpPr>
          <p:grpSpPr>
            <a:xfrm rot="10800000" flipH="1">
              <a:off x="4588375" y="2580975"/>
              <a:ext cx="4588377" cy="2585529"/>
              <a:chOff x="0" y="-4550"/>
              <a:chExt cx="9143835" cy="5152509"/>
            </a:xfrm>
          </p:grpSpPr>
          <p:sp>
            <p:nvSpPr>
              <p:cNvPr id="1453" name="Google Shape;1453;p14"/>
              <p:cNvSpPr/>
              <p:nvPr/>
            </p:nvSpPr>
            <p:spPr>
              <a:xfrm>
                <a:off x="7997090"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4"/>
              <p:cNvSpPr/>
              <p:nvPr/>
            </p:nvSpPr>
            <p:spPr>
              <a:xfrm>
                <a:off x="573433"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4"/>
              <p:cNvSpPr/>
              <p:nvPr/>
            </p:nvSpPr>
            <p:spPr>
              <a:xfrm>
                <a:off x="573433"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4"/>
              <p:cNvSpPr/>
              <p:nvPr/>
            </p:nvSpPr>
            <p:spPr>
              <a:xfrm>
                <a:off x="0"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4"/>
              <p:cNvSpPr/>
              <p:nvPr/>
            </p:nvSpPr>
            <p:spPr>
              <a:xfrm>
                <a:off x="1720337"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4"/>
              <p:cNvSpPr/>
              <p:nvPr/>
            </p:nvSpPr>
            <p:spPr>
              <a:xfrm>
                <a:off x="172033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4"/>
              <p:cNvSpPr/>
              <p:nvPr/>
            </p:nvSpPr>
            <p:spPr>
              <a:xfrm>
                <a:off x="1146891"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4"/>
              <p:cNvSpPr/>
              <p:nvPr/>
            </p:nvSpPr>
            <p:spPr>
              <a:xfrm>
                <a:off x="2867228"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4"/>
              <p:cNvSpPr/>
              <p:nvPr/>
            </p:nvSpPr>
            <p:spPr>
              <a:xfrm>
                <a:off x="2293783"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4"/>
              <p:cNvSpPr/>
              <p:nvPr/>
            </p:nvSpPr>
            <p:spPr>
              <a:xfrm>
                <a:off x="2293783"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4"/>
              <p:cNvSpPr/>
              <p:nvPr/>
            </p:nvSpPr>
            <p:spPr>
              <a:xfrm>
                <a:off x="4014120"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4"/>
              <p:cNvSpPr/>
              <p:nvPr/>
            </p:nvSpPr>
            <p:spPr>
              <a:xfrm>
                <a:off x="3440674"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4"/>
              <p:cNvSpPr/>
              <p:nvPr/>
            </p:nvSpPr>
            <p:spPr>
              <a:xfrm>
                <a:off x="3440674" y="4003045"/>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4"/>
              <p:cNvSpPr/>
              <p:nvPr/>
            </p:nvSpPr>
            <p:spPr>
              <a:xfrm>
                <a:off x="5145436" y="2858018"/>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4"/>
              <p:cNvSpPr/>
              <p:nvPr/>
            </p:nvSpPr>
            <p:spPr>
              <a:xfrm>
                <a:off x="45719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4"/>
              <p:cNvSpPr/>
              <p:nvPr/>
            </p:nvSpPr>
            <p:spPr>
              <a:xfrm>
                <a:off x="6292327" y="4575559"/>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4"/>
              <p:cNvSpPr/>
              <p:nvPr/>
            </p:nvSpPr>
            <p:spPr>
              <a:xfrm>
                <a:off x="5718882" y="1140477"/>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4"/>
              <p:cNvSpPr/>
              <p:nvPr/>
            </p:nvSpPr>
            <p:spPr>
              <a:xfrm>
                <a:off x="7431431" y="56796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4"/>
              <p:cNvSpPr/>
              <p:nvPr/>
            </p:nvSpPr>
            <p:spPr>
              <a:xfrm>
                <a:off x="6857986"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4"/>
              <p:cNvSpPr/>
              <p:nvPr/>
            </p:nvSpPr>
            <p:spPr>
              <a:xfrm>
                <a:off x="6857986" y="171299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4"/>
              <p:cNvSpPr/>
              <p:nvPr/>
            </p:nvSpPr>
            <p:spPr>
              <a:xfrm>
                <a:off x="8570535" y="2285504"/>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4"/>
              <p:cNvSpPr/>
              <p:nvPr/>
            </p:nvSpPr>
            <p:spPr>
              <a:xfrm>
                <a:off x="7997090" y="3430531"/>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4"/>
              <p:cNvSpPr/>
              <p:nvPr/>
            </p:nvSpPr>
            <p:spPr>
              <a:xfrm>
                <a:off x="4571990" y="-4550"/>
                <a:ext cx="573300" cy="57240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Image background">
  <p:cSld name="Image background">
    <p:spTree>
      <p:nvGrpSpPr>
        <p:cNvPr id="1" name="Shape 618"/>
        <p:cNvGrpSpPr/>
        <p:nvPr/>
      </p:nvGrpSpPr>
      <p:grpSpPr>
        <a:xfrm>
          <a:off x="0" y="0"/>
          <a:ext cx="0" cy="0"/>
          <a:chOff x="0" y="0"/>
          <a:chExt cx="0" cy="0"/>
        </a:xfrm>
      </p:grpSpPr>
      <p:sp>
        <p:nvSpPr>
          <p:cNvPr id="619" name="Google Shape;619;p12"/>
          <p:cNvSpPr/>
          <p:nvPr/>
        </p:nvSpPr>
        <p:spPr>
          <a:xfrm>
            <a:off x="287749" y="-4550"/>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2"/>
          <p:cNvSpPr/>
          <p:nvPr/>
        </p:nvSpPr>
        <p:spPr>
          <a:xfrm>
            <a:off x="0" y="282737"/>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2"/>
          <p:cNvSpPr/>
          <p:nvPr/>
        </p:nvSpPr>
        <p:spPr>
          <a:xfrm>
            <a:off x="0" y="2006461"/>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2"/>
          <p:cNvSpPr/>
          <p:nvPr/>
        </p:nvSpPr>
        <p:spPr>
          <a:xfrm>
            <a:off x="863265" y="-4550"/>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2"/>
          <p:cNvSpPr/>
          <p:nvPr/>
        </p:nvSpPr>
        <p:spPr>
          <a:xfrm rot="10800000">
            <a:off x="7162539" y="-4550"/>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2"/>
          <p:cNvSpPr/>
          <p:nvPr/>
        </p:nvSpPr>
        <p:spPr>
          <a:xfrm rot="10800000">
            <a:off x="8889070" y="2006461"/>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2"/>
          <p:cNvSpPr/>
          <p:nvPr/>
        </p:nvSpPr>
        <p:spPr>
          <a:xfrm rot="10800000">
            <a:off x="8889070" y="282737"/>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2"/>
          <p:cNvSpPr/>
          <p:nvPr/>
        </p:nvSpPr>
        <p:spPr>
          <a:xfrm rot="10800000">
            <a:off x="6019335" y="-4550"/>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2"/>
          <p:cNvSpPr/>
          <p:nvPr/>
        </p:nvSpPr>
        <p:spPr>
          <a:xfrm>
            <a:off x="1726530" y="4879274"/>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2"/>
          <p:cNvSpPr/>
          <p:nvPr/>
        </p:nvSpPr>
        <p:spPr>
          <a:xfrm>
            <a:off x="0" y="2868262"/>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2"/>
          <p:cNvSpPr/>
          <p:nvPr/>
        </p:nvSpPr>
        <p:spPr>
          <a:xfrm>
            <a:off x="0" y="4591986"/>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2"/>
          <p:cNvSpPr/>
          <p:nvPr/>
        </p:nvSpPr>
        <p:spPr>
          <a:xfrm>
            <a:off x="2869735" y="4879274"/>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2"/>
          <p:cNvSpPr/>
          <p:nvPr/>
        </p:nvSpPr>
        <p:spPr>
          <a:xfrm rot="10800000" flipH="1">
            <a:off x="4876124" y="4879274"/>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2"/>
          <p:cNvSpPr/>
          <p:nvPr/>
        </p:nvSpPr>
        <p:spPr>
          <a:xfrm rot="10800000" flipH="1">
            <a:off x="5451640" y="4879274"/>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2"/>
          <p:cNvSpPr/>
          <p:nvPr/>
        </p:nvSpPr>
        <p:spPr>
          <a:xfrm rot="10800000" flipH="1">
            <a:off x="8889070" y="3442837"/>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2"/>
          <p:cNvSpPr/>
          <p:nvPr/>
        </p:nvSpPr>
        <p:spPr>
          <a:xfrm rot="10800000" flipH="1">
            <a:off x="8889070" y="2868262"/>
            <a:ext cx="287682" cy="287230"/>
          </a:xfrm>
          <a:prstGeom prst="rect">
            <a:avLst/>
          </a:prstGeom>
          <a:solidFill>
            <a:srgbClr val="9ED1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2"/>
          <p:cNvSpPr/>
          <p:nvPr/>
        </p:nvSpPr>
        <p:spPr>
          <a:xfrm rot="10800000">
            <a:off x="8601321" y="-4550"/>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2"/>
          <p:cNvSpPr/>
          <p:nvPr/>
        </p:nvSpPr>
        <p:spPr>
          <a:xfrm rot="10800000">
            <a:off x="8889070" y="1144599"/>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2"/>
          <p:cNvSpPr/>
          <p:nvPr/>
        </p:nvSpPr>
        <p:spPr>
          <a:xfrm rot="10800000">
            <a:off x="7450294" y="-4550"/>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2"/>
          <p:cNvSpPr/>
          <p:nvPr/>
        </p:nvSpPr>
        <p:spPr>
          <a:xfrm>
            <a:off x="287749" y="4879274"/>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2"/>
          <p:cNvSpPr/>
          <p:nvPr/>
        </p:nvSpPr>
        <p:spPr>
          <a:xfrm>
            <a:off x="0" y="3730124"/>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2"/>
          <p:cNvSpPr/>
          <p:nvPr/>
        </p:nvSpPr>
        <p:spPr>
          <a:xfrm>
            <a:off x="1438775" y="4879274"/>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2"/>
          <p:cNvSpPr/>
          <p:nvPr/>
        </p:nvSpPr>
        <p:spPr>
          <a:xfrm rot="10800000" flipH="1">
            <a:off x="6027150" y="4879274"/>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2"/>
          <p:cNvSpPr/>
          <p:nvPr/>
        </p:nvSpPr>
        <p:spPr>
          <a:xfrm rot="10800000" flipH="1">
            <a:off x="7458110" y="4879274"/>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2"/>
          <p:cNvSpPr/>
          <p:nvPr/>
        </p:nvSpPr>
        <p:spPr>
          <a:xfrm rot="10800000" flipH="1">
            <a:off x="8889070" y="4017412"/>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2"/>
          <p:cNvSpPr/>
          <p:nvPr/>
        </p:nvSpPr>
        <p:spPr>
          <a:xfrm>
            <a:off x="0" y="-4550"/>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2"/>
          <p:cNvSpPr/>
          <p:nvPr/>
        </p:nvSpPr>
        <p:spPr>
          <a:xfrm>
            <a:off x="0" y="1719174"/>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2"/>
          <p:cNvSpPr/>
          <p:nvPr/>
        </p:nvSpPr>
        <p:spPr>
          <a:xfrm>
            <a:off x="1726530" y="-4550"/>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2"/>
          <p:cNvSpPr/>
          <p:nvPr/>
        </p:nvSpPr>
        <p:spPr>
          <a:xfrm>
            <a:off x="4012940" y="-4550"/>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2"/>
          <p:cNvSpPr/>
          <p:nvPr/>
        </p:nvSpPr>
        <p:spPr>
          <a:xfrm rot="10800000">
            <a:off x="8889070" y="2293749"/>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2"/>
          <p:cNvSpPr/>
          <p:nvPr/>
        </p:nvSpPr>
        <p:spPr>
          <a:xfrm rot="10800000">
            <a:off x="8889070" y="570025"/>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2"/>
          <p:cNvSpPr/>
          <p:nvPr/>
        </p:nvSpPr>
        <p:spPr>
          <a:xfrm rot="10800000">
            <a:off x="8313559" y="-4550"/>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2"/>
          <p:cNvSpPr/>
          <p:nvPr/>
        </p:nvSpPr>
        <p:spPr>
          <a:xfrm rot="10800000">
            <a:off x="6874784" y="-4550"/>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2"/>
          <p:cNvSpPr/>
          <p:nvPr/>
        </p:nvSpPr>
        <p:spPr>
          <a:xfrm rot="10800000">
            <a:off x="5159977" y="-4550"/>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2"/>
          <p:cNvSpPr/>
          <p:nvPr/>
        </p:nvSpPr>
        <p:spPr>
          <a:xfrm>
            <a:off x="0" y="2580975"/>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2"/>
          <p:cNvSpPr/>
          <p:nvPr/>
        </p:nvSpPr>
        <p:spPr>
          <a:xfrm>
            <a:off x="0" y="4304699"/>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2"/>
          <p:cNvSpPr/>
          <p:nvPr/>
        </p:nvSpPr>
        <p:spPr>
          <a:xfrm>
            <a:off x="575510" y="4879274"/>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2"/>
          <p:cNvSpPr/>
          <p:nvPr/>
        </p:nvSpPr>
        <p:spPr>
          <a:xfrm>
            <a:off x="2014285" y="4879274"/>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2"/>
          <p:cNvSpPr/>
          <p:nvPr/>
        </p:nvSpPr>
        <p:spPr>
          <a:xfrm>
            <a:off x="3729092" y="4879274"/>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2"/>
          <p:cNvSpPr/>
          <p:nvPr/>
        </p:nvSpPr>
        <p:spPr>
          <a:xfrm rot="10800000" flipH="1">
            <a:off x="4588375" y="4879274"/>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2"/>
          <p:cNvSpPr/>
          <p:nvPr/>
        </p:nvSpPr>
        <p:spPr>
          <a:xfrm rot="10800000" flipH="1">
            <a:off x="6314905" y="4879274"/>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2"/>
          <p:cNvSpPr/>
          <p:nvPr/>
        </p:nvSpPr>
        <p:spPr>
          <a:xfrm rot="10800000" flipH="1">
            <a:off x="8889070" y="4304699"/>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2"/>
          <p:cNvSpPr/>
          <p:nvPr/>
        </p:nvSpPr>
        <p:spPr>
          <a:xfrm rot="10800000" flipH="1">
            <a:off x="8601315" y="4879274"/>
            <a:ext cx="287682" cy="287230"/>
          </a:xfrm>
          <a:prstGeom prst="rect">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2"/>
          <p:cNvSpPr/>
          <p:nvPr/>
        </p:nvSpPr>
        <p:spPr>
          <a:xfrm>
            <a:off x="3729092" y="-4550"/>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2"/>
          <p:cNvSpPr/>
          <p:nvPr/>
        </p:nvSpPr>
        <p:spPr>
          <a:xfrm>
            <a:off x="0" y="2293749"/>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2"/>
          <p:cNvSpPr/>
          <p:nvPr/>
        </p:nvSpPr>
        <p:spPr>
          <a:xfrm>
            <a:off x="575510" y="-4550"/>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2"/>
          <p:cNvSpPr/>
          <p:nvPr/>
        </p:nvSpPr>
        <p:spPr>
          <a:xfrm>
            <a:off x="1151020" y="-4550"/>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2"/>
          <p:cNvSpPr/>
          <p:nvPr/>
        </p:nvSpPr>
        <p:spPr>
          <a:xfrm>
            <a:off x="2581980" y="-4550"/>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2"/>
          <p:cNvSpPr/>
          <p:nvPr/>
        </p:nvSpPr>
        <p:spPr>
          <a:xfrm>
            <a:off x="3157490" y="-4550"/>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2"/>
          <p:cNvSpPr/>
          <p:nvPr/>
        </p:nvSpPr>
        <p:spPr>
          <a:xfrm rot="10800000">
            <a:off x="8889070" y="-4550"/>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2"/>
          <p:cNvSpPr/>
          <p:nvPr/>
        </p:nvSpPr>
        <p:spPr>
          <a:xfrm rot="10800000">
            <a:off x="7738049" y="-4550"/>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2"/>
          <p:cNvSpPr/>
          <p:nvPr/>
        </p:nvSpPr>
        <p:spPr>
          <a:xfrm rot="10800000">
            <a:off x="6594845" y="-4550"/>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2"/>
          <p:cNvSpPr/>
          <p:nvPr/>
        </p:nvSpPr>
        <p:spPr>
          <a:xfrm rot="10800000">
            <a:off x="4588375" y="-4550"/>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2"/>
          <p:cNvSpPr/>
          <p:nvPr/>
        </p:nvSpPr>
        <p:spPr>
          <a:xfrm>
            <a:off x="0" y="4879274"/>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2"/>
          <p:cNvSpPr/>
          <p:nvPr/>
        </p:nvSpPr>
        <p:spPr>
          <a:xfrm>
            <a:off x="1151020" y="4879274"/>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2"/>
          <p:cNvSpPr/>
          <p:nvPr/>
        </p:nvSpPr>
        <p:spPr>
          <a:xfrm>
            <a:off x="2294225" y="4879274"/>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2"/>
          <p:cNvSpPr/>
          <p:nvPr/>
        </p:nvSpPr>
        <p:spPr>
          <a:xfrm>
            <a:off x="4300695" y="4879274"/>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2"/>
          <p:cNvSpPr/>
          <p:nvPr/>
        </p:nvSpPr>
        <p:spPr>
          <a:xfrm rot="10800000" flipH="1">
            <a:off x="8317467" y="4879274"/>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2"/>
          <p:cNvSpPr/>
          <p:nvPr/>
        </p:nvSpPr>
        <p:spPr>
          <a:xfrm rot="10800000" flipH="1">
            <a:off x="5163885" y="4879274"/>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2"/>
          <p:cNvSpPr/>
          <p:nvPr/>
        </p:nvSpPr>
        <p:spPr>
          <a:xfrm rot="10800000" flipH="1">
            <a:off x="5739395" y="4879274"/>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2"/>
          <p:cNvSpPr/>
          <p:nvPr/>
        </p:nvSpPr>
        <p:spPr>
          <a:xfrm rot="10800000" flipH="1">
            <a:off x="7170355" y="4879274"/>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2"/>
          <p:cNvSpPr/>
          <p:nvPr/>
        </p:nvSpPr>
        <p:spPr>
          <a:xfrm rot="10800000" flipH="1">
            <a:off x="7745865" y="4879274"/>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2"/>
          <p:cNvSpPr/>
          <p:nvPr/>
        </p:nvSpPr>
        <p:spPr>
          <a:xfrm rot="10800000" flipH="1">
            <a:off x="8889070" y="4591986"/>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2"/>
          <p:cNvSpPr/>
          <p:nvPr/>
        </p:nvSpPr>
        <p:spPr>
          <a:xfrm rot="10800000" flipH="1">
            <a:off x="8889070" y="2580975"/>
            <a:ext cx="287682" cy="287230"/>
          </a:xfrm>
          <a:prstGeom prst="rect">
            <a:avLst/>
          </a:pr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2"/>
          <p:cNvSpPr/>
          <p:nvPr/>
        </p:nvSpPr>
        <p:spPr>
          <a:xfrm>
            <a:off x="0" y="857312"/>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2"/>
          <p:cNvSpPr/>
          <p:nvPr/>
        </p:nvSpPr>
        <p:spPr>
          <a:xfrm>
            <a:off x="0" y="1431887"/>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2"/>
          <p:cNvSpPr/>
          <p:nvPr/>
        </p:nvSpPr>
        <p:spPr>
          <a:xfrm>
            <a:off x="2014285" y="-4550"/>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2"/>
          <p:cNvSpPr/>
          <p:nvPr/>
        </p:nvSpPr>
        <p:spPr>
          <a:xfrm>
            <a:off x="4300695" y="-4550"/>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2"/>
          <p:cNvSpPr/>
          <p:nvPr/>
        </p:nvSpPr>
        <p:spPr>
          <a:xfrm rot="10800000">
            <a:off x="8889070" y="1431887"/>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2"/>
          <p:cNvSpPr/>
          <p:nvPr/>
        </p:nvSpPr>
        <p:spPr>
          <a:xfrm rot="10800000">
            <a:off x="8889070" y="857312"/>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2"/>
          <p:cNvSpPr/>
          <p:nvPr/>
        </p:nvSpPr>
        <p:spPr>
          <a:xfrm rot="10800000">
            <a:off x="6307090" y="-4550"/>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2"/>
          <p:cNvSpPr/>
          <p:nvPr/>
        </p:nvSpPr>
        <p:spPr>
          <a:xfrm rot="10800000">
            <a:off x="5447732" y="-4550"/>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2"/>
          <p:cNvSpPr/>
          <p:nvPr/>
        </p:nvSpPr>
        <p:spPr>
          <a:xfrm>
            <a:off x="0" y="3442837"/>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2"/>
          <p:cNvSpPr/>
          <p:nvPr/>
        </p:nvSpPr>
        <p:spPr>
          <a:xfrm>
            <a:off x="0" y="4017412"/>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2"/>
          <p:cNvSpPr/>
          <p:nvPr/>
        </p:nvSpPr>
        <p:spPr>
          <a:xfrm>
            <a:off x="2581980" y="4879274"/>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2"/>
          <p:cNvSpPr/>
          <p:nvPr/>
        </p:nvSpPr>
        <p:spPr>
          <a:xfrm>
            <a:off x="3441337" y="4879274"/>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2"/>
          <p:cNvSpPr/>
          <p:nvPr/>
        </p:nvSpPr>
        <p:spPr>
          <a:xfrm rot="10800000" flipH="1">
            <a:off x="6602660" y="4879274"/>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2"/>
          <p:cNvSpPr/>
          <p:nvPr/>
        </p:nvSpPr>
        <p:spPr>
          <a:xfrm rot="10800000" flipH="1">
            <a:off x="8889070" y="4879274"/>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2"/>
          <p:cNvSpPr/>
          <p:nvPr/>
        </p:nvSpPr>
        <p:spPr>
          <a:xfrm rot="10800000" flipH="1">
            <a:off x="8889070" y="3155550"/>
            <a:ext cx="287682" cy="287230"/>
          </a:xfrm>
          <a:prstGeom prst="rect">
            <a:avLst/>
          </a:prstGeom>
          <a:solidFill>
            <a:srgbClr val="278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2"/>
          <p:cNvSpPr/>
          <p:nvPr/>
        </p:nvSpPr>
        <p:spPr>
          <a:xfrm>
            <a:off x="0" y="570025"/>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2"/>
          <p:cNvSpPr/>
          <p:nvPr/>
        </p:nvSpPr>
        <p:spPr>
          <a:xfrm>
            <a:off x="3441337" y="-4550"/>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2"/>
          <p:cNvSpPr/>
          <p:nvPr/>
        </p:nvSpPr>
        <p:spPr>
          <a:xfrm>
            <a:off x="2294225" y="-4550"/>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2"/>
          <p:cNvSpPr/>
          <p:nvPr/>
        </p:nvSpPr>
        <p:spPr>
          <a:xfrm rot="10800000">
            <a:off x="4876130" y="-4550"/>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2"/>
          <p:cNvSpPr/>
          <p:nvPr/>
        </p:nvSpPr>
        <p:spPr>
          <a:xfrm rot="10800000">
            <a:off x="8889070" y="1719174"/>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2"/>
          <p:cNvSpPr/>
          <p:nvPr/>
        </p:nvSpPr>
        <p:spPr>
          <a:xfrm rot="10800000">
            <a:off x="8025804" y="-4550"/>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2"/>
          <p:cNvSpPr/>
          <p:nvPr/>
        </p:nvSpPr>
        <p:spPr>
          <a:xfrm rot="10800000">
            <a:off x="5731580" y="-4550"/>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2"/>
          <p:cNvSpPr/>
          <p:nvPr/>
        </p:nvSpPr>
        <p:spPr>
          <a:xfrm>
            <a:off x="4012940" y="4879274"/>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2"/>
          <p:cNvSpPr/>
          <p:nvPr/>
        </p:nvSpPr>
        <p:spPr>
          <a:xfrm>
            <a:off x="0" y="3155550"/>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2"/>
          <p:cNvSpPr/>
          <p:nvPr/>
        </p:nvSpPr>
        <p:spPr>
          <a:xfrm>
            <a:off x="863265" y="4879274"/>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2"/>
          <p:cNvSpPr/>
          <p:nvPr/>
        </p:nvSpPr>
        <p:spPr>
          <a:xfrm>
            <a:off x="3157490" y="4879274"/>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2"/>
          <p:cNvSpPr/>
          <p:nvPr/>
        </p:nvSpPr>
        <p:spPr>
          <a:xfrm rot="10800000" flipH="1">
            <a:off x="8029712" y="4879274"/>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2"/>
          <p:cNvSpPr/>
          <p:nvPr/>
        </p:nvSpPr>
        <p:spPr>
          <a:xfrm rot="10800000" flipH="1">
            <a:off x="8889070" y="3730124"/>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2"/>
          <p:cNvSpPr/>
          <p:nvPr/>
        </p:nvSpPr>
        <p:spPr>
          <a:xfrm rot="10800000" flipH="1">
            <a:off x="6882600" y="4879274"/>
            <a:ext cx="287682" cy="287230"/>
          </a:xfrm>
          <a:prstGeom prst="rect">
            <a:avLst/>
          </a:pr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2"/>
          <p:cNvSpPr txBox="1">
            <a:spLocks noGrp="1"/>
          </p:cNvSpPr>
          <p:nvPr>
            <p:ph type="sldNum" idx="12"/>
          </p:nvPr>
        </p:nvSpPr>
        <p:spPr>
          <a:xfrm>
            <a:off x="287750" y="4304700"/>
            <a:ext cx="8601300" cy="57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713" name="Google Shape;713;p12"/>
          <p:cNvSpPr/>
          <p:nvPr/>
        </p:nvSpPr>
        <p:spPr>
          <a:xfrm>
            <a:off x="0" y="1144599"/>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2"/>
          <p:cNvSpPr/>
          <p:nvPr/>
        </p:nvSpPr>
        <p:spPr>
          <a:xfrm>
            <a:off x="1438775" y="-4550"/>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2"/>
          <p:cNvSpPr/>
          <p:nvPr/>
        </p:nvSpPr>
        <p:spPr>
          <a:xfrm>
            <a:off x="2869735" y="-4550"/>
            <a:ext cx="287682" cy="287230"/>
          </a:xfrm>
          <a:prstGeom prst="rect">
            <a:avLst/>
          </a:pr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2732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510775"/>
            <a:ext cx="6408300" cy="857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9ED155"/>
              </a:buClr>
              <a:buSzPts val="3000"/>
              <a:buFont typeface="Roboto Slab"/>
              <a:buNone/>
              <a:defRPr sz="3000">
                <a:solidFill>
                  <a:srgbClr val="9ED155"/>
                </a:solidFill>
                <a:latin typeface="Roboto Slab"/>
                <a:ea typeface="Roboto Slab"/>
                <a:cs typeface="Roboto Slab"/>
                <a:sym typeface="Roboto Slab"/>
              </a:defRPr>
            </a:lvl1pPr>
            <a:lvl2pPr lvl="1">
              <a:spcBef>
                <a:spcPts val="0"/>
              </a:spcBef>
              <a:spcAft>
                <a:spcPts val="0"/>
              </a:spcAft>
              <a:buClr>
                <a:srgbClr val="9ED155"/>
              </a:buClr>
              <a:buSzPts val="3000"/>
              <a:buFont typeface="Roboto Slab"/>
              <a:buNone/>
              <a:defRPr sz="3000">
                <a:solidFill>
                  <a:srgbClr val="9ED155"/>
                </a:solidFill>
                <a:latin typeface="Roboto Slab"/>
                <a:ea typeface="Roboto Slab"/>
                <a:cs typeface="Roboto Slab"/>
                <a:sym typeface="Roboto Slab"/>
              </a:defRPr>
            </a:lvl2pPr>
            <a:lvl3pPr lvl="2">
              <a:spcBef>
                <a:spcPts val="0"/>
              </a:spcBef>
              <a:spcAft>
                <a:spcPts val="0"/>
              </a:spcAft>
              <a:buClr>
                <a:srgbClr val="9ED155"/>
              </a:buClr>
              <a:buSzPts val="3000"/>
              <a:buFont typeface="Roboto Slab"/>
              <a:buNone/>
              <a:defRPr sz="3000">
                <a:solidFill>
                  <a:srgbClr val="9ED155"/>
                </a:solidFill>
                <a:latin typeface="Roboto Slab"/>
                <a:ea typeface="Roboto Slab"/>
                <a:cs typeface="Roboto Slab"/>
                <a:sym typeface="Roboto Slab"/>
              </a:defRPr>
            </a:lvl3pPr>
            <a:lvl4pPr lvl="3">
              <a:spcBef>
                <a:spcPts val="0"/>
              </a:spcBef>
              <a:spcAft>
                <a:spcPts val="0"/>
              </a:spcAft>
              <a:buClr>
                <a:srgbClr val="9ED155"/>
              </a:buClr>
              <a:buSzPts val="3000"/>
              <a:buFont typeface="Roboto Slab"/>
              <a:buNone/>
              <a:defRPr sz="3000">
                <a:solidFill>
                  <a:srgbClr val="9ED155"/>
                </a:solidFill>
                <a:latin typeface="Roboto Slab"/>
                <a:ea typeface="Roboto Slab"/>
                <a:cs typeface="Roboto Slab"/>
                <a:sym typeface="Roboto Slab"/>
              </a:defRPr>
            </a:lvl4pPr>
            <a:lvl5pPr lvl="4">
              <a:spcBef>
                <a:spcPts val="0"/>
              </a:spcBef>
              <a:spcAft>
                <a:spcPts val="0"/>
              </a:spcAft>
              <a:buClr>
                <a:srgbClr val="9ED155"/>
              </a:buClr>
              <a:buSzPts val="3000"/>
              <a:buFont typeface="Roboto Slab"/>
              <a:buNone/>
              <a:defRPr sz="3000">
                <a:solidFill>
                  <a:srgbClr val="9ED155"/>
                </a:solidFill>
                <a:latin typeface="Roboto Slab"/>
                <a:ea typeface="Roboto Slab"/>
                <a:cs typeface="Roboto Slab"/>
                <a:sym typeface="Roboto Slab"/>
              </a:defRPr>
            </a:lvl5pPr>
            <a:lvl6pPr lvl="5">
              <a:spcBef>
                <a:spcPts val="0"/>
              </a:spcBef>
              <a:spcAft>
                <a:spcPts val="0"/>
              </a:spcAft>
              <a:buClr>
                <a:srgbClr val="9ED155"/>
              </a:buClr>
              <a:buSzPts val="3000"/>
              <a:buFont typeface="Roboto Slab"/>
              <a:buNone/>
              <a:defRPr sz="3000">
                <a:solidFill>
                  <a:srgbClr val="9ED155"/>
                </a:solidFill>
                <a:latin typeface="Roboto Slab"/>
                <a:ea typeface="Roboto Slab"/>
                <a:cs typeface="Roboto Slab"/>
                <a:sym typeface="Roboto Slab"/>
              </a:defRPr>
            </a:lvl6pPr>
            <a:lvl7pPr lvl="6">
              <a:spcBef>
                <a:spcPts val="0"/>
              </a:spcBef>
              <a:spcAft>
                <a:spcPts val="0"/>
              </a:spcAft>
              <a:buClr>
                <a:srgbClr val="9ED155"/>
              </a:buClr>
              <a:buSzPts val="3000"/>
              <a:buFont typeface="Roboto Slab"/>
              <a:buNone/>
              <a:defRPr sz="3000">
                <a:solidFill>
                  <a:srgbClr val="9ED155"/>
                </a:solidFill>
                <a:latin typeface="Roboto Slab"/>
                <a:ea typeface="Roboto Slab"/>
                <a:cs typeface="Roboto Slab"/>
                <a:sym typeface="Roboto Slab"/>
              </a:defRPr>
            </a:lvl7pPr>
            <a:lvl8pPr lvl="7">
              <a:spcBef>
                <a:spcPts val="0"/>
              </a:spcBef>
              <a:spcAft>
                <a:spcPts val="0"/>
              </a:spcAft>
              <a:buClr>
                <a:srgbClr val="9ED155"/>
              </a:buClr>
              <a:buSzPts val="3000"/>
              <a:buFont typeface="Roboto Slab"/>
              <a:buNone/>
              <a:defRPr sz="3000">
                <a:solidFill>
                  <a:srgbClr val="9ED155"/>
                </a:solidFill>
                <a:latin typeface="Roboto Slab"/>
                <a:ea typeface="Roboto Slab"/>
                <a:cs typeface="Roboto Slab"/>
                <a:sym typeface="Roboto Slab"/>
              </a:defRPr>
            </a:lvl8pPr>
            <a:lvl9pPr lvl="8">
              <a:spcBef>
                <a:spcPts val="0"/>
              </a:spcBef>
              <a:spcAft>
                <a:spcPts val="0"/>
              </a:spcAft>
              <a:buClr>
                <a:srgbClr val="9ED155"/>
              </a:buClr>
              <a:buSzPts val="3000"/>
              <a:buFont typeface="Roboto Slab"/>
              <a:buNone/>
              <a:defRPr sz="3000">
                <a:solidFill>
                  <a:srgbClr val="9ED155"/>
                </a:solidFill>
                <a:latin typeface="Roboto Slab"/>
                <a:ea typeface="Roboto Slab"/>
                <a:cs typeface="Roboto Slab"/>
                <a:sym typeface="Roboto Slab"/>
              </a:defRPr>
            </a:lvl9pPr>
          </a:lstStyle>
          <a:p>
            <a:endParaRPr dirty="0"/>
          </a:p>
        </p:txBody>
      </p:sp>
      <p:sp>
        <p:nvSpPr>
          <p:cNvPr id="7" name="Google Shape;7;p1"/>
          <p:cNvSpPr txBox="1">
            <a:spLocks noGrp="1"/>
          </p:cNvSpPr>
          <p:nvPr>
            <p:ph type="body" idx="1"/>
          </p:nvPr>
        </p:nvSpPr>
        <p:spPr>
          <a:xfrm>
            <a:off x="457200" y="1504950"/>
            <a:ext cx="6408300" cy="3266700"/>
          </a:xfrm>
          <a:prstGeom prst="rect">
            <a:avLst/>
          </a:prstGeom>
          <a:noFill/>
          <a:ln>
            <a:noFill/>
          </a:ln>
        </p:spPr>
        <p:txBody>
          <a:bodyPr spcFirstLastPara="1" wrap="square" lIns="91425" tIns="91425" rIns="91425" bIns="91425" anchor="t" anchorCtr="0"/>
          <a:lstStyle>
            <a:lvl1pPr marL="457200" lvl="0" indent="-381000">
              <a:spcBef>
                <a:spcPts val="600"/>
              </a:spcBef>
              <a:spcAft>
                <a:spcPts val="0"/>
              </a:spcAft>
              <a:buClr>
                <a:srgbClr val="9ED155"/>
              </a:buClr>
              <a:buSzPts val="2400"/>
              <a:buFont typeface="Muli Light"/>
              <a:buChar char="▪"/>
              <a:defRPr sz="2400">
                <a:solidFill>
                  <a:srgbClr val="266D78"/>
                </a:solidFill>
                <a:latin typeface="Muli Light"/>
                <a:ea typeface="Muli Light"/>
                <a:cs typeface="Muli Light"/>
                <a:sym typeface="Muli Light"/>
              </a:defRPr>
            </a:lvl1pPr>
            <a:lvl2pPr marL="914400" lvl="1" indent="-381000">
              <a:spcBef>
                <a:spcPts val="0"/>
              </a:spcBef>
              <a:spcAft>
                <a:spcPts val="0"/>
              </a:spcAft>
              <a:buClr>
                <a:srgbClr val="9ED155"/>
              </a:buClr>
              <a:buSzPts val="2400"/>
              <a:buFont typeface="Muli Light"/>
              <a:buChar char="□"/>
              <a:defRPr sz="2400">
                <a:solidFill>
                  <a:srgbClr val="266D78"/>
                </a:solidFill>
                <a:latin typeface="Muli Light"/>
                <a:ea typeface="Muli Light"/>
                <a:cs typeface="Muli Light"/>
                <a:sym typeface="Muli Light"/>
              </a:defRPr>
            </a:lvl2pPr>
            <a:lvl3pPr marL="1371600" lvl="2" indent="-381000">
              <a:spcBef>
                <a:spcPts val="0"/>
              </a:spcBef>
              <a:spcAft>
                <a:spcPts val="0"/>
              </a:spcAft>
              <a:buClr>
                <a:srgbClr val="9ED155"/>
              </a:buClr>
              <a:buSzPts val="2400"/>
              <a:buFont typeface="Muli Light"/>
              <a:buChar char="▫"/>
              <a:defRPr sz="2400">
                <a:solidFill>
                  <a:srgbClr val="266D78"/>
                </a:solidFill>
                <a:latin typeface="Muli Light"/>
                <a:ea typeface="Muli Light"/>
                <a:cs typeface="Muli Light"/>
                <a:sym typeface="Muli Light"/>
              </a:defRPr>
            </a:lvl3pPr>
            <a:lvl4pPr marL="1828800" lvl="3" indent="-381000">
              <a:spcBef>
                <a:spcPts val="0"/>
              </a:spcBef>
              <a:spcAft>
                <a:spcPts val="0"/>
              </a:spcAft>
              <a:buClr>
                <a:srgbClr val="266D78"/>
              </a:buClr>
              <a:buSzPts val="2400"/>
              <a:buFont typeface="Muli Light"/>
              <a:buChar char="▫"/>
              <a:defRPr sz="2400">
                <a:solidFill>
                  <a:srgbClr val="266D78"/>
                </a:solidFill>
                <a:latin typeface="Muli Light"/>
                <a:ea typeface="Muli Light"/>
                <a:cs typeface="Muli Light"/>
                <a:sym typeface="Muli Light"/>
              </a:defRPr>
            </a:lvl4pPr>
            <a:lvl5pPr marL="2286000" lvl="4" indent="-381000">
              <a:spcBef>
                <a:spcPts val="0"/>
              </a:spcBef>
              <a:spcAft>
                <a:spcPts val="0"/>
              </a:spcAft>
              <a:buClr>
                <a:srgbClr val="266D78"/>
              </a:buClr>
              <a:buSzPts val="2400"/>
              <a:buFont typeface="Muli Light"/>
              <a:buChar char="▫"/>
              <a:defRPr sz="2400">
                <a:solidFill>
                  <a:srgbClr val="266D78"/>
                </a:solidFill>
                <a:latin typeface="Muli Light"/>
                <a:ea typeface="Muli Light"/>
                <a:cs typeface="Muli Light"/>
                <a:sym typeface="Muli Light"/>
              </a:defRPr>
            </a:lvl5pPr>
            <a:lvl6pPr marL="2743200" lvl="5" indent="-381000">
              <a:spcBef>
                <a:spcPts val="0"/>
              </a:spcBef>
              <a:spcAft>
                <a:spcPts val="0"/>
              </a:spcAft>
              <a:buClr>
                <a:srgbClr val="266D78"/>
              </a:buClr>
              <a:buSzPts val="2400"/>
              <a:buFont typeface="Muli Light"/>
              <a:buChar char="▫"/>
              <a:defRPr sz="2400">
                <a:solidFill>
                  <a:srgbClr val="266D78"/>
                </a:solidFill>
                <a:latin typeface="Muli Light"/>
                <a:ea typeface="Muli Light"/>
                <a:cs typeface="Muli Light"/>
                <a:sym typeface="Muli Light"/>
              </a:defRPr>
            </a:lvl6pPr>
            <a:lvl7pPr marL="3200400" lvl="6" indent="-381000">
              <a:spcBef>
                <a:spcPts val="0"/>
              </a:spcBef>
              <a:spcAft>
                <a:spcPts val="0"/>
              </a:spcAft>
              <a:buClr>
                <a:srgbClr val="266D78"/>
              </a:buClr>
              <a:buSzPts val="2400"/>
              <a:buFont typeface="Muli Light"/>
              <a:buChar char="▫"/>
              <a:defRPr sz="2400">
                <a:solidFill>
                  <a:srgbClr val="266D78"/>
                </a:solidFill>
                <a:latin typeface="Muli Light"/>
                <a:ea typeface="Muli Light"/>
                <a:cs typeface="Muli Light"/>
                <a:sym typeface="Muli Light"/>
              </a:defRPr>
            </a:lvl7pPr>
            <a:lvl8pPr marL="3657600" lvl="7" indent="-381000">
              <a:spcBef>
                <a:spcPts val="0"/>
              </a:spcBef>
              <a:spcAft>
                <a:spcPts val="0"/>
              </a:spcAft>
              <a:buClr>
                <a:srgbClr val="266D78"/>
              </a:buClr>
              <a:buSzPts val="2400"/>
              <a:buFont typeface="Muli Light"/>
              <a:buChar char="▫"/>
              <a:defRPr sz="2400">
                <a:solidFill>
                  <a:srgbClr val="266D78"/>
                </a:solidFill>
                <a:latin typeface="Muli Light"/>
                <a:ea typeface="Muli Light"/>
                <a:cs typeface="Muli Light"/>
                <a:sym typeface="Muli Light"/>
              </a:defRPr>
            </a:lvl8pPr>
            <a:lvl9pPr marL="4114800" lvl="8" indent="-381000">
              <a:spcBef>
                <a:spcPts val="0"/>
              </a:spcBef>
              <a:spcAft>
                <a:spcPts val="0"/>
              </a:spcAft>
              <a:buClr>
                <a:srgbClr val="266D78"/>
              </a:buClr>
              <a:buSzPts val="2400"/>
              <a:buFont typeface="Muli Light"/>
              <a:buChar char="▫"/>
              <a:defRPr sz="2400">
                <a:solidFill>
                  <a:srgbClr val="266D78"/>
                </a:solidFill>
                <a:latin typeface="Muli Light"/>
                <a:ea typeface="Muli Light"/>
                <a:cs typeface="Muli Light"/>
                <a:sym typeface="Muli Light"/>
              </a:defRPr>
            </a:lvl9pPr>
          </a:lstStyle>
          <a:p>
            <a:endParaRPr dirty="0"/>
          </a:p>
        </p:txBody>
      </p:sp>
      <p:sp>
        <p:nvSpPr>
          <p:cNvPr id="8" name="Google Shape;8;p1"/>
          <p:cNvSpPr txBox="1">
            <a:spLocks noGrp="1"/>
          </p:cNvSpPr>
          <p:nvPr>
            <p:ph type="sldNum" idx="12"/>
          </p:nvPr>
        </p:nvSpPr>
        <p:spPr>
          <a:xfrm>
            <a:off x="8570575" y="4571050"/>
            <a:ext cx="573300" cy="572400"/>
          </a:xfrm>
          <a:prstGeom prst="rect">
            <a:avLst/>
          </a:prstGeom>
          <a:noFill/>
          <a:ln>
            <a:noFill/>
          </a:ln>
        </p:spPr>
        <p:txBody>
          <a:bodyPr spcFirstLastPara="1" wrap="square" lIns="91425" tIns="91425" rIns="91425" bIns="91425" anchor="ctr" anchorCtr="0">
            <a:noAutofit/>
          </a:bodyPr>
          <a:lstStyle>
            <a:lvl1pPr lvl="0" algn="ctr">
              <a:buNone/>
              <a:defRPr sz="1300">
                <a:solidFill>
                  <a:srgbClr val="FFFFFF"/>
                </a:solidFill>
                <a:latin typeface="Muli Black"/>
                <a:ea typeface="Muli Black"/>
                <a:cs typeface="Muli Black"/>
                <a:sym typeface="Muli Black"/>
              </a:defRPr>
            </a:lvl1pPr>
            <a:lvl2pPr lvl="1" algn="ctr">
              <a:buNone/>
              <a:defRPr sz="1300">
                <a:solidFill>
                  <a:srgbClr val="FFFFFF"/>
                </a:solidFill>
                <a:latin typeface="Muli Black"/>
                <a:ea typeface="Muli Black"/>
                <a:cs typeface="Muli Black"/>
                <a:sym typeface="Muli Black"/>
              </a:defRPr>
            </a:lvl2pPr>
            <a:lvl3pPr lvl="2" algn="ctr">
              <a:buNone/>
              <a:defRPr sz="1300">
                <a:solidFill>
                  <a:srgbClr val="FFFFFF"/>
                </a:solidFill>
                <a:latin typeface="Muli Black"/>
                <a:ea typeface="Muli Black"/>
                <a:cs typeface="Muli Black"/>
                <a:sym typeface="Muli Black"/>
              </a:defRPr>
            </a:lvl3pPr>
            <a:lvl4pPr lvl="3" algn="ctr">
              <a:buNone/>
              <a:defRPr sz="1300">
                <a:solidFill>
                  <a:srgbClr val="FFFFFF"/>
                </a:solidFill>
                <a:latin typeface="Muli Black"/>
                <a:ea typeface="Muli Black"/>
                <a:cs typeface="Muli Black"/>
                <a:sym typeface="Muli Black"/>
              </a:defRPr>
            </a:lvl4pPr>
            <a:lvl5pPr lvl="4" algn="ctr">
              <a:buNone/>
              <a:defRPr sz="1300">
                <a:solidFill>
                  <a:srgbClr val="FFFFFF"/>
                </a:solidFill>
                <a:latin typeface="Muli Black"/>
                <a:ea typeface="Muli Black"/>
                <a:cs typeface="Muli Black"/>
                <a:sym typeface="Muli Black"/>
              </a:defRPr>
            </a:lvl5pPr>
            <a:lvl6pPr lvl="5" algn="ctr">
              <a:buNone/>
              <a:defRPr sz="1300">
                <a:solidFill>
                  <a:srgbClr val="FFFFFF"/>
                </a:solidFill>
                <a:latin typeface="Muli Black"/>
                <a:ea typeface="Muli Black"/>
                <a:cs typeface="Muli Black"/>
                <a:sym typeface="Muli Black"/>
              </a:defRPr>
            </a:lvl6pPr>
            <a:lvl7pPr lvl="6" algn="ctr">
              <a:buNone/>
              <a:defRPr sz="1300">
                <a:solidFill>
                  <a:srgbClr val="FFFFFF"/>
                </a:solidFill>
                <a:latin typeface="Muli Black"/>
                <a:ea typeface="Muli Black"/>
                <a:cs typeface="Muli Black"/>
                <a:sym typeface="Muli Black"/>
              </a:defRPr>
            </a:lvl7pPr>
            <a:lvl8pPr lvl="7" algn="ctr">
              <a:buNone/>
              <a:defRPr sz="1300">
                <a:solidFill>
                  <a:srgbClr val="FFFFFF"/>
                </a:solidFill>
                <a:latin typeface="Muli Black"/>
                <a:ea typeface="Muli Black"/>
                <a:cs typeface="Muli Black"/>
                <a:sym typeface="Muli Black"/>
              </a:defRPr>
            </a:lvl8pPr>
            <a:lvl9pPr lvl="8" algn="ctr">
              <a:buNone/>
              <a:defRPr sz="1300">
                <a:solidFill>
                  <a:srgbClr val="FFFFFF"/>
                </a:solidFill>
                <a:latin typeface="Muli Black"/>
                <a:ea typeface="Muli Black"/>
                <a:cs typeface="Muli Black"/>
                <a:sym typeface="Muli Black"/>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7" r:id="rId4"/>
    <p:sldLayoutId id="2147483659" r:id="rId5"/>
    <p:sldLayoutId id="2147483660" r:id="rId6"/>
    <p:sldLayoutId id="2147483662"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abhinaya08/text_analytics/tree/master/Project"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microsoft.com/office/2007/relationships/hdphoto" Target="../media/hdphoto1.wdp"/><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15"/>
          <p:cNvSpPr txBox="1">
            <a:spLocks noGrp="1"/>
          </p:cNvSpPr>
          <p:nvPr>
            <p:ph type="ctrTitle"/>
          </p:nvPr>
        </p:nvSpPr>
        <p:spPr>
          <a:xfrm>
            <a:off x="573425" y="1537748"/>
            <a:ext cx="5261687" cy="168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t>THROUGH THE LOOKING GLASS(DOOR)</a:t>
            </a:r>
            <a:endParaRPr sz="3600" dirty="0"/>
          </a:p>
        </p:txBody>
      </p:sp>
      <p:sp>
        <p:nvSpPr>
          <p:cNvPr id="2" name="TextBox 1">
            <a:extLst>
              <a:ext uri="{FF2B5EF4-FFF2-40B4-BE49-F238E27FC236}">
                <a16:creationId xmlns:a16="http://schemas.microsoft.com/office/drawing/2014/main" id="{05923C4A-98C1-4360-91D6-101969085719}"/>
              </a:ext>
            </a:extLst>
          </p:cNvPr>
          <p:cNvSpPr txBox="1"/>
          <p:nvPr/>
        </p:nvSpPr>
        <p:spPr>
          <a:xfrm>
            <a:off x="573425" y="3336010"/>
            <a:ext cx="3626616" cy="523220"/>
          </a:xfrm>
          <a:prstGeom prst="rect">
            <a:avLst/>
          </a:prstGeom>
          <a:noFill/>
        </p:spPr>
        <p:txBody>
          <a:bodyPr wrap="square" rtlCol="0">
            <a:spAutoFit/>
          </a:bodyPr>
          <a:lstStyle/>
          <a:p>
            <a:r>
              <a:rPr lang="en-US" dirty="0" err="1">
                <a:solidFill>
                  <a:srgbClr val="266D78"/>
                </a:solidFill>
                <a:latin typeface="Muli Light" panose="020B0604020202020204" charset="0"/>
              </a:rPr>
              <a:t>Abhi</a:t>
            </a:r>
            <a:r>
              <a:rPr lang="en-US" dirty="0">
                <a:solidFill>
                  <a:srgbClr val="266D78"/>
                </a:solidFill>
                <a:latin typeface="Muli Light" panose="020B0604020202020204" charset="0"/>
              </a:rPr>
              <a:t> A, </a:t>
            </a:r>
            <a:r>
              <a:rPr lang="en-US" dirty="0" err="1">
                <a:solidFill>
                  <a:srgbClr val="266D78"/>
                </a:solidFill>
                <a:latin typeface="Muli Light" panose="020B0604020202020204" charset="0"/>
              </a:rPr>
              <a:t>Preetika</a:t>
            </a:r>
            <a:r>
              <a:rPr lang="en-US" dirty="0">
                <a:solidFill>
                  <a:srgbClr val="266D78"/>
                </a:solidFill>
                <a:latin typeface="Muli Light" panose="020B0604020202020204" charset="0"/>
              </a:rPr>
              <a:t> Srivastava, Tiffany Sung, </a:t>
            </a:r>
            <a:r>
              <a:rPr lang="en-US" dirty="0" err="1">
                <a:solidFill>
                  <a:srgbClr val="266D78"/>
                </a:solidFill>
                <a:latin typeface="Muli Light" panose="020B0604020202020204" charset="0"/>
              </a:rPr>
              <a:t>Sherlley</a:t>
            </a:r>
            <a:r>
              <a:rPr lang="en-US" dirty="0">
                <a:solidFill>
                  <a:srgbClr val="266D78"/>
                </a:solidFill>
                <a:latin typeface="Muli Light" panose="020B0604020202020204" charset="0"/>
              </a:rPr>
              <a:t> Loo, Helena Shi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C3565A-6D45-48B8-9DFE-13E0835B508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a:t>
            </a:fld>
            <a:endParaRPr lang="en"/>
          </a:p>
        </p:txBody>
      </p:sp>
      <p:sp>
        <p:nvSpPr>
          <p:cNvPr id="7" name="TextBox 6">
            <a:extLst>
              <a:ext uri="{FF2B5EF4-FFF2-40B4-BE49-F238E27FC236}">
                <a16:creationId xmlns:a16="http://schemas.microsoft.com/office/drawing/2014/main" id="{F5EE74B0-4788-40DB-9A99-03B2AA8DD475}"/>
              </a:ext>
            </a:extLst>
          </p:cNvPr>
          <p:cNvSpPr txBox="1"/>
          <p:nvPr/>
        </p:nvSpPr>
        <p:spPr>
          <a:xfrm>
            <a:off x="1143663" y="897531"/>
            <a:ext cx="5780171" cy="523220"/>
          </a:xfrm>
          <a:prstGeom prst="rect">
            <a:avLst/>
          </a:prstGeom>
          <a:noFill/>
        </p:spPr>
        <p:txBody>
          <a:bodyPr wrap="square" rtlCol="0">
            <a:spAutoFit/>
          </a:bodyPr>
          <a:lstStyle/>
          <a:p>
            <a:r>
              <a:rPr lang="en-US" sz="2800" b="1" dirty="0">
                <a:solidFill>
                  <a:srgbClr val="266D78"/>
                </a:solidFill>
                <a:latin typeface="Muli Light" panose="020B0604020202020204" charset="0"/>
              </a:rPr>
              <a:t>Sentiment Analysis Score: 0.59</a:t>
            </a:r>
          </a:p>
        </p:txBody>
      </p:sp>
      <p:grpSp>
        <p:nvGrpSpPr>
          <p:cNvPr id="15" name="Group 14">
            <a:extLst>
              <a:ext uri="{FF2B5EF4-FFF2-40B4-BE49-F238E27FC236}">
                <a16:creationId xmlns:a16="http://schemas.microsoft.com/office/drawing/2014/main" id="{21FA8F07-099A-49CA-9522-5C923B7D690A}"/>
              </a:ext>
            </a:extLst>
          </p:cNvPr>
          <p:cNvGrpSpPr/>
          <p:nvPr/>
        </p:nvGrpSpPr>
        <p:grpSpPr>
          <a:xfrm>
            <a:off x="421046" y="2309528"/>
            <a:ext cx="7023898" cy="631379"/>
            <a:chOff x="691352" y="1582795"/>
            <a:chExt cx="7023898" cy="631379"/>
          </a:xfrm>
        </p:grpSpPr>
        <p:sp>
          <p:nvSpPr>
            <p:cNvPr id="5" name="Google Shape;1847;p41">
              <a:extLst>
                <a:ext uri="{FF2B5EF4-FFF2-40B4-BE49-F238E27FC236}">
                  <a16:creationId xmlns:a16="http://schemas.microsoft.com/office/drawing/2014/main" id="{B69CA3EE-E1BB-40DF-B5CE-F1CF6170D445}"/>
                </a:ext>
              </a:extLst>
            </p:cNvPr>
            <p:cNvSpPr/>
            <p:nvPr/>
          </p:nvSpPr>
          <p:spPr>
            <a:xfrm>
              <a:off x="691352" y="1582795"/>
              <a:ext cx="631379" cy="631379"/>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rgbClr val="266D78"/>
                </a:solidFill>
              </a:endParaRPr>
            </a:p>
          </p:txBody>
        </p:sp>
        <p:sp>
          <p:nvSpPr>
            <p:cNvPr id="11" name="TextBox 10">
              <a:extLst>
                <a:ext uri="{FF2B5EF4-FFF2-40B4-BE49-F238E27FC236}">
                  <a16:creationId xmlns:a16="http://schemas.microsoft.com/office/drawing/2014/main" id="{21BACB6A-FB45-4673-A8AD-3980298A90CE}"/>
                </a:ext>
              </a:extLst>
            </p:cNvPr>
            <p:cNvSpPr txBox="1"/>
            <p:nvPr/>
          </p:nvSpPr>
          <p:spPr>
            <a:xfrm>
              <a:off x="1413092" y="1683040"/>
              <a:ext cx="6302158" cy="430887"/>
            </a:xfrm>
            <a:prstGeom prst="rect">
              <a:avLst/>
            </a:prstGeom>
            <a:noFill/>
          </p:spPr>
          <p:txBody>
            <a:bodyPr wrap="square" rtlCol="0">
              <a:spAutoFit/>
            </a:bodyPr>
            <a:lstStyle/>
            <a:p>
              <a:r>
                <a:rPr lang="en-US" sz="2200" dirty="0">
                  <a:solidFill>
                    <a:srgbClr val="266D78"/>
                  </a:solidFill>
                  <a:latin typeface="Muli Light" panose="020B0604020202020204" charset="0"/>
                </a:rPr>
                <a:t>Own their Tech &amp; are Proud of their Products</a:t>
              </a:r>
            </a:p>
          </p:txBody>
        </p:sp>
      </p:grpSp>
      <p:grpSp>
        <p:nvGrpSpPr>
          <p:cNvPr id="14" name="Group 13">
            <a:extLst>
              <a:ext uri="{FF2B5EF4-FFF2-40B4-BE49-F238E27FC236}">
                <a16:creationId xmlns:a16="http://schemas.microsoft.com/office/drawing/2014/main" id="{55079B86-1725-4F53-880B-419BCA49E72A}"/>
              </a:ext>
            </a:extLst>
          </p:cNvPr>
          <p:cNvGrpSpPr/>
          <p:nvPr/>
        </p:nvGrpSpPr>
        <p:grpSpPr>
          <a:xfrm>
            <a:off x="421046" y="3407060"/>
            <a:ext cx="6435279" cy="631379"/>
            <a:chOff x="699163" y="3591371"/>
            <a:chExt cx="6435279" cy="631379"/>
          </a:xfrm>
        </p:grpSpPr>
        <p:sp>
          <p:nvSpPr>
            <p:cNvPr id="6" name="Google Shape;1848;p41">
              <a:extLst>
                <a:ext uri="{FF2B5EF4-FFF2-40B4-BE49-F238E27FC236}">
                  <a16:creationId xmlns:a16="http://schemas.microsoft.com/office/drawing/2014/main" id="{9A14BCCC-96C2-4051-8AF7-FF7E05CCC82B}"/>
                </a:ext>
              </a:extLst>
            </p:cNvPr>
            <p:cNvSpPr/>
            <p:nvPr/>
          </p:nvSpPr>
          <p:spPr>
            <a:xfrm>
              <a:off x="699163" y="3591371"/>
              <a:ext cx="631379" cy="631379"/>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rgbClr val="266D78"/>
                </a:solidFill>
              </a:endParaRPr>
            </a:p>
          </p:txBody>
        </p:sp>
        <p:sp>
          <p:nvSpPr>
            <p:cNvPr id="13" name="TextBox 12">
              <a:extLst>
                <a:ext uri="{FF2B5EF4-FFF2-40B4-BE49-F238E27FC236}">
                  <a16:creationId xmlns:a16="http://schemas.microsoft.com/office/drawing/2014/main" id="{EA8E5F83-2F0F-4DF7-94B7-CBD4CD81E3AA}"/>
                </a:ext>
              </a:extLst>
            </p:cNvPr>
            <p:cNvSpPr txBox="1"/>
            <p:nvPr/>
          </p:nvSpPr>
          <p:spPr>
            <a:xfrm>
              <a:off x="1476592" y="3691616"/>
              <a:ext cx="5657850" cy="430887"/>
            </a:xfrm>
            <a:prstGeom prst="rect">
              <a:avLst/>
            </a:prstGeom>
            <a:noFill/>
          </p:spPr>
          <p:txBody>
            <a:bodyPr wrap="square" rtlCol="0">
              <a:spAutoFit/>
            </a:bodyPr>
            <a:lstStyle/>
            <a:p>
              <a:r>
                <a:rPr lang="en-US" sz="2200" dirty="0">
                  <a:solidFill>
                    <a:srgbClr val="266D78"/>
                  </a:solidFill>
                  <a:latin typeface="Muli Light" panose="020B0604020202020204" charset="0"/>
                </a:rPr>
                <a:t>Individual based &amp; lack Teamwork</a:t>
              </a:r>
            </a:p>
          </p:txBody>
        </p:sp>
      </p:grpSp>
      <p:pic>
        <p:nvPicPr>
          <p:cNvPr id="12" name="Picture 11" descr="A close up of a logo&#10;&#10;Description generated with very high confidence">
            <a:extLst>
              <a:ext uri="{FF2B5EF4-FFF2-40B4-BE49-F238E27FC236}">
                <a16:creationId xmlns:a16="http://schemas.microsoft.com/office/drawing/2014/main" id="{0F915469-9842-4F00-A81C-2B8D4E4C53BB}"/>
              </a:ext>
            </a:extLst>
          </p:cNvPr>
          <p:cNvPicPr>
            <a:picLocks noChangeAspect="1"/>
          </p:cNvPicPr>
          <p:nvPr/>
        </p:nvPicPr>
        <p:blipFill>
          <a:blip r:embed="rId3"/>
          <a:stretch>
            <a:fillRect/>
          </a:stretch>
        </p:blipFill>
        <p:spPr>
          <a:xfrm>
            <a:off x="281346" y="672750"/>
            <a:ext cx="721740" cy="826994"/>
          </a:xfrm>
          <a:prstGeom prst="rect">
            <a:avLst/>
          </a:prstGeom>
        </p:spPr>
      </p:pic>
    </p:spTree>
    <p:extLst>
      <p:ext uri="{BB962C8B-B14F-4D97-AF65-F5344CB8AC3E}">
        <p14:creationId xmlns:p14="http://schemas.microsoft.com/office/powerpoint/2010/main" val="3380012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9" name="Google Shape;1509;p19"/>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11</a:t>
            </a:fld>
            <a:endParaRPr/>
          </a:p>
        </p:txBody>
      </p:sp>
      <p:pic>
        <p:nvPicPr>
          <p:cNvPr id="7" name="Picture 6">
            <a:extLst>
              <a:ext uri="{FF2B5EF4-FFF2-40B4-BE49-F238E27FC236}">
                <a16:creationId xmlns:a16="http://schemas.microsoft.com/office/drawing/2014/main" id="{01ECC31B-682C-4253-A809-73CCFBF6AAB0}"/>
              </a:ext>
            </a:extLst>
          </p:cNvPr>
          <p:cNvPicPr>
            <a:picLocks noChangeAspect="1"/>
          </p:cNvPicPr>
          <p:nvPr/>
        </p:nvPicPr>
        <p:blipFill>
          <a:blip r:embed="rId3"/>
          <a:stretch>
            <a:fillRect/>
          </a:stretch>
        </p:blipFill>
        <p:spPr>
          <a:xfrm>
            <a:off x="1498422" y="1440781"/>
            <a:ext cx="3128836" cy="2255921"/>
          </a:xfrm>
          <a:prstGeom prst="rect">
            <a:avLst/>
          </a:prstGeom>
          <a:effectLst>
            <a:outerShdw blurRad="50800" dist="38100" dir="2700000" algn="tl" rotWithShape="0">
              <a:prstClr val="black">
                <a:alpha val="40000"/>
              </a:prstClr>
            </a:outerShdw>
          </a:effectLst>
        </p:spPr>
      </p:pic>
      <p:grpSp>
        <p:nvGrpSpPr>
          <p:cNvPr id="6" name="Group 5">
            <a:extLst>
              <a:ext uri="{FF2B5EF4-FFF2-40B4-BE49-F238E27FC236}">
                <a16:creationId xmlns:a16="http://schemas.microsoft.com/office/drawing/2014/main" id="{814A0E63-C081-4F91-81C8-D5ED6A74780F}"/>
              </a:ext>
            </a:extLst>
          </p:cNvPr>
          <p:cNvGrpSpPr/>
          <p:nvPr/>
        </p:nvGrpSpPr>
        <p:grpSpPr>
          <a:xfrm>
            <a:off x="4957009" y="1927669"/>
            <a:ext cx="2779296" cy="1815882"/>
            <a:chOff x="5131467" y="1494532"/>
            <a:chExt cx="2779296" cy="1815882"/>
          </a:xfrm>
        </p:grpSpPr>
        <p:grpSp>
          <p:nvGrpSpPr>
            <p:cNvPr id="9" name="Google Shape;1863;p41">
              <a:extLst>
                <a:ext uri="{FF2B5EF4-FFF2-40B4-BE49-F238E27FC236}">
                  <a16:creationId xmlns:a16="http://schemas.microsoft.com/office/drawing/2014/main" id="{BAB2ADCF-0892-4D8F-B281-548495A924A3}"/>
                </a:ext>
              </a:extLst>
            </p:cNvPr>
            <p:cNvGrpSpPr/>
            <p:nvPr/>
          </p:nvGrpSpPr>
          <p:grpSpPr>
            <a:xfrm>
              <a:off x="5131467" y="1496740"/>
              <a:ext cx="210283" cy="342802"/>
              <a:chOff x="6730350" y="2315900"/>
              <a:chExt cx="257700" cy="420100"/>
            </a:xfrm>
            <a:solidFill>
              <a:srgbClr val="9ED155"/>
            </a:solidFill>
          </p:grpSpPr>
          <p:sp>
            <p:nvSpPr>
              <p:cNvPr id="11" name="Google Shape;1864;p41">
                <a:extLst>
                  <a:ext uri="{FF2B5EF4-FFF2-40B4-BE49-F238E27FC236}">
                    <a16:creationId xmlns:a16="http://schemas.microsoft.com/office/drawing/2014/main" id="{C60F79CD-14A1-4A29-A224-664F2986B212}"/>
                  </a:ext>
                </a:extLst>
              </p:cNvPr>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12" name="Google Shape;1865;p41">
                <a:extLst>
                  <a:ext uri="{FF2B5EF4-FFF2-40B4-BE49-F238E27FC236}">
                    <a16:creationId xmlns:a16="http://schemas.microsoft.com/office/drawing/2014/main" id="{C535C5AD-5102-4F6C-A830-382EBEE39DE7}"/>
                  </a:ext>
                </a:extLst>
              </p:cNvPr>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13" name="Google Shape;1866;p41">
                <a:extLst>
                  <a:ext uri="{FF2B5EF4-FFF2-40B4-BE49-F238E27FC236}">
                    <a16:creationId xmlns:a16="http://schemas.microsoft.com/office/drawing/2014/main" id="{64DFC401-FE59-44E0-8097-8A164235D9DD}"/>
                  </a:ext>
                </a:extLst>
              </p:cNvPr>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14" name="Google Shape;1867;p41">
                <a:extLst>
                  <a:ext uri="{FF2B5EF4-FFF2-40B4-BE49-F238E27FC236}">
                    <a16:creationId xmlns:a16="http://schemas.microsoft.com/office/drawing/2014/main" id="{77A67970-4783-4754-B1F7-AE7E762227AE}"/>
                  </a:ext>
                </a:extLst>
              </p:cNvPr>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15" name="Google Shape;1868;p41">
                <a:extLst>
                  <a:ext uri="{FF2B5EF4-FFF2-40B4-BE49-F238E27FC236}">
                    <a16:creationId xmlns:a16="http://schemas.microsoft.com/office/drawing/2014/main" id="{ADD2ADDC-EBAE-4B77-9733-21EAF7F23E80}"/>
                  </a:ext>
                </a:extLst>
              </p:cNvPr>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grpSp>
        <p:grpSp>
          <p:nvGrpSpPr>
            <p:cNvPr id="5" name="Group 4">
              <a:extLst>
                <a:ext uri="{FF2B5EF4-FFF2-40B4-BE49-F238E27FC236}">
                  <a16:creationId xmlns:a16="http://schemas.microsoft.com/office/drawing/2014/main" id="{2C6AA34D-2C05-49F2-957E-E692FE16F0C3}"/>
                </a:ext>
              </a:extLst>
            </p:cNvPr>
            <p:cNvGrpSpPr/>
            <p:nvPr/>
          </p:nvGrpSpPr>
          <p:grpSpPr>
            <a:xfrm>
              <a:off x="5134318" y="1494532"/>
              <a:ext cx="2776445" cy="1815882"/>
              <a:chOff x="5134318" y="1494532"/>
              <a:chExt cx="2776445" cy="1815882"/>
            </a:xfrm>
          </p:grpSpPr>
          <p:sp>
            <p:nvSpPr>
              <p:cNvPr id="10" name="TextBox 9">
                <a:extLst>
                  <a:ext uri="{FF2B5EF4-FFF2-40B4-BE49-F238E27FC236}">
                    <a16:creationId xmlns:a16="http://schemas.microsoft.com/office/drawing/2014/main" id="{E02C4D74-8578-49EA-A22F-F027D070805F}"/>
                  </a:ext>
                </a:extLst>
              </p:cNvPr>
              <p:cNvSpPr txBox="1"/>
              <p:nvPr/>
            </p:nvSpPr>
            <p:spPr>
              <a:xfrm>
                <a:off x="5341750" y="1494532"/>
                <a:ext cx="2569013" cy="1815882"/>
              </a:xfrm>
              <a:prstGeom prst="rect">
                <a:avLst/>
              </a:prstGeom>
              <a:noFill/>
            </p:spPr>
            <p:txBody>
              <a:bodyPr wrap="square" rtlCol="0">
                <a:spAutoFit/>
              </a:bodyPr>
              <a:lstStyle/>
              <a:p>
                <a:r>
                  <a:rPr lang="en-US" sz="1600" dirty="0">
                    <a:solidFill>
                      <a:srgbClr val="266D78"/>
                    </a:solidFill>
                    <a:latin typeface="Muli Light" panose="020B0604020202020204" charset="0"/>
                  </a:rPr>
                  <a:t>Extremely High SA for Austin, TX Apple Genius!</a:t>
                </a:r>
              </a:p>
              <a:p>
                <a:endParaRPr lang="en-US" sz="1600" dirty="0">
                  <a:solidFill>
                    <a:srgbClr val="266D78"/>
                  </a:solidFill>
                  <a:latin typeface="Muli Light" panose="020B0604020202020204" charset="0"/>
                </a:endParaRPr>
              </a:p>
              <a:p>
                <a:r>
                  <a:rPr lang="en-US" sz="1600" dirty="0">
                    <a:solidFill>
                      <a:srgbClr val="266D78"/>
                    </a:solidFill>
                    <a:latin typeface="Muli Light" panose="020B0604020202020204" charset="0"/>
                  </a:rPr>
                  <a:t>Software Engineers tracked bad sentiment across all locations</a:t>
                </a:r>
              </a:p>
              <a:p>
                <a:endParaRPr lang="en-US" sz="1600" dirty="0">
                  <a:solidFill>
                    <a:srgbClr val="266D78"/>
                  </a:solidFill>
                  <a:latin typeface="Muli Light" panose="020B0604020202020204" charset="0"/>
                </a:endParaRPr>
              </a:p>
            </p:txBody>
          </p:sp>
          <p:grpSp>
            <p:nvGrpSpPr>
              <p:cNvPr id="16" name="Google Shape;1863;p41">
                <a:extLst>
                  <a:ext uri="{FF2B5EF4-FFF2-40B4-BE49-F238E27FC236}">
                    <a16:creationId xmlns:a16="http://schemas.microsoft.com/office/drawing/2014/main" id="{58D28A3E-71E0-4BA5-AB58-0DF2BE67F28E}"/>
                  </a:ext>
                </a:extLst>
              </p:cNvPr>
              <p:cNvGrpSpPr/>
              <p:nvPr/>
            </p:nvGrpSpPr>
            <p:grpSpPr>
              <a:xfrm>
                <a:off x="5134318" y="2298846"/>
                <a:ext cx="210283" cy="342802"/>
                <a:chOff x="6730350" y="2315900"/>
                <a:chExt cx="257700" cy="420100"/>
              </a:xfrm>
              <a:solidFill>
                <a:srgbClr val="9ED155"/>
              </a:solidFill>
            </p:grpSpPr>
            <p:sp>
              <p:nvSpPr>
                <p:cNvPr id="17" name="Google Shape;1864;p41">
                  <a:extLst>
                    <a:ext uri="{FF2B5EF4-FFF2-40B4-BE49-F238E27FC236}">
                      <a16:creationId xmlns:a16="http://schemas.microsoft.com/office/drawing/2014/main" id="{7032168C-4D75-424D-B2AF-4ACAE737E8C3}"/>
                    </a:ext>
                  </a:extLst>
                </p:cNvPr>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18" name="Google Shape;1865;p41">
                  <a:extLst>
                    <a:ext uri="{FF2B5EF4-FFF2-40B4-BE49-F238E27FC236}">
                      <a16:creationId xmlns:a16="http://schemas.microsoft.com/office/drawing/2014/main" id="{24273262-B142-4F85-8A00-82407804A793}"/>
                    </a:ext>
                  </a:extLst>
                </p:cNvPr>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19" name="Google Shape;1866;p41">
                  <a:extLst>
                    <a:ext uri="{FF2B5EF4-FFF2-40B4-BE49-F238E27FC236}">
                      <a16:creationId xmlns:a16="http://schemas.microsoft.com/office/drawing/2014/main" id="{8037202B-54E2-4C41-BF6B-9F89F30956C6}"/>
                    </a:ext>
                  </a:extLst>
                </p:cNvPr>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20" name="Google Shape;1867;p41">
                  <a:extLst>
                    <a:ext uri="{FF2B5EF4-FFF2-40B4-BE49-F238E27FC236}">
                      <a16:creationId xmlns:a16="http://schemas.microsoft.com/office/drawing/2014/main" id="{93F48147-23AE-4FE1-80EB-734BB38A55C1}"/>
                    </a:ext>
                  </a:extLst>
                </p:cNvPr>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21" name="Google Shape;1868;p41">
                  <a:extLst>
                    <a:ext uri="{FF2B5EF4-FFF2-40B4-BE49-F238E27FC236}">
                      <a16:creationId xmlns:a16="http://schemas.microsoft.com/office/drawing/2014/main" id="{32388205-284F-48E7-859F-FD30F982CBF9}"/>
                    </a:ext>
                  </a:extLst>
                </p:cNvPr>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grpSp>
        </p:grpSp>
      </p:grpSp>
    </p:spTree>
    <p:extLst>
      <p:ext uri="{BB962C8B-B14F-4D97-AF65-F5344CB8AC3E}">
        <p14:creationId xmlns:p14="http://schemas.microsoft.com/office/powerpoint/2010/main" val="5228375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8" name="Google Shape;1508;p19"/>
          <p:cNvSpPr txBox="1">
            <a:spLocks noGrp="1"/>
          </p:cNvSpPr>
          <p:nvPr>
            <p:ph type="body" idx="1"/>
          </p:nvPr>
        </p:nvSpPr>
        <p:spPr>
          <a:xfrm>
            <a:off x="1405288" y="1702800"/>
            <a:ext cx="6230993" cy="1737900"/>
          </a:xfrm>
          <a:prstGeom prst="rect">
            <a:avLst/>
          </a:prstGeom>
        </p:spPr>
        <p:txBody>
          <a:bodyPr spcFirstLastPara="1" wrap="square" lIns="91425" tIns="91425" rIns="91425" bIns="91425" anchor="ctr" anchorCtr="0">
            <a:noAutofit/>
          </a:bodyPr>
          <a:lstStyle/>
          <a:p>
            <a:pPr marL="0" lvl="0" indent="0">
              <a:buNone/>
            </a:pPr>
            <a:r>
              <a:rPr lang="en-US" dirty="0"/>
              <a:t>“Leaders start with the </a:t>
            </a:r>
            <a:r>
              <a:rPr lang="en-US" b="1" dirty="0"/>
              <a:t>customer</a:t>
            </a:r>
            <a:r>
              <a:rPr lang="en-US" dirty="0"/>
              <a:t>...They work vigorously to earn and keep </a:t>
            </a:r>
            <a:r>
              <a:rPr lang="en-US" b="1" dirty="0"/>
              <a:t>customer</a:t>
            </a:r>
            <a:r>
              <a:rPr lang="en-US" dirty="0"/>
              <a:t> trust. Although leaders pay attention to competitors, they </a:t>
            </a:r>
            <a:r>
              <a:rPr lang="en-US" b="1" dirty="0"/>
              <a:t>obsess over customers</a:t>
            </a:r>
            <a:r>
              <a:rPr lang="en-US" dirty="0"/>
              <a:t>.”</a:t>
            </a:r>
            <a:endParaRPr dirty="0"/>
          </a:p>
        </p:txBody>
      </p:sp>
      <p:sp>
        <p:nvSpPr>
          <p:cNvPr id="1509" name="Google Shape;1509;p19"/>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19350750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C3565A-6D45-48B8-9DFE-13E0835B508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a:p>
        </p:txBody>
      </p:sp>
      <p:grpSp>
        <p:nvGrpSpPr>
          <p:cNvPr id="16" name="Group 15">
            <a:extLst>
              <a:ext uri="{FF2B5EF4-FFF2-40B4-BE49-F238E27FC236}">
                <a16:creationId xmlns:a16="http://schemas.microsoft.com/office/drawing/2014/main" id="{9A24D3CC-547C-4053-A9C4-4F8702FD41ED}"/>
              </a:ext>
            </a:extLst>
          </p:cNvPr>
          <p:cNvGrpSpPr/>
          <p:nvPr/>
        </p:nvGrpSpPr>
        <p:grpSpPr>
          <a:xfrm>
            <a:off x="281346" y="796293"/>
            <a:ext cx="6642488" cy="725696"/>
            <a:chOff x="281346" y="354811"/>
            <a:chExt cx="6642488" cy="725696"/>
          </a:xfrm>
        </p:grpSpPr>
        <p:pic>
          <p:nvPicPr>
            <p:cNvPr id="3" name="Picture 2" descr="A close up of graphics&#10;&#10;Description generated with high confidence">
              <a:extLst>
                <a:ext uri="{FF2B5EF4-FFF2-40B4-BE49-F238E27FC236}">
                  <a16:creationId xmlns:a16="http://schemas.microsoft.com/office/drawing/2014/main" id="{42C0ACF3-8D8E-4892-B42A-78AD5115A627}"/>
                </a:ext>
              </a:extLst>
            </p:cNvPr>
            <p:cNvPicPr>
              <a:picLocks noChangeAspect="1"/>
            </p:cNvPicPr>
            <p:nvPr/>
          </p:nvPicPr>
          <p:blipFill>
            <a:blip r:embed="rId3"/>
            <a:stretch>
              <a:fillRect/>
            </a:stretch>
          </p:blipFill>
          <p:spPr>
            <a:xfrm>
              <a:off x="281346" y="354811"/>
              <a:ext cx="725696" cy="725696"/>
            </a:xfrm>
            <a:prstGeom prst="rect">
              <a:avLst/>
            </a:prstGeom>
          </p:spPr>
        </p:pic>
        <p:sp>
          <p:nvSpPr>
            <p:cNvPr id="7" name="TextBox 6">
              <a:extLst>
                <a:ext uri="{FF2B5EF4-FFF2-40B4-BE49-F238E27FC236}">
                  <a16:creationId xmlns:a16="http://schemas.microsoft.com/office/drawing/2014/main" id="{F5EE74B0-4788-40DB-9A99-03B2AA8DD475}"/>
                </a:ext>
              </a:extLst>
            </p:cNvPr>
            <p:cNvSpPr txBox="1"/>
            <p:nvPr/>
          </p:nvSpPr>
          <p:spPr>
            <a:xfrm>
              <a:off x="1143663" y="456049"/>
              <a:ext cx="5780171" cy="523220"/>
            </a:xfrm>
            <a:prstGeom prst="rect">
              <a:avLst/>
            </a:prstGeom>
            <a:noFill/>
          </p:spPr>
          <p:txBody>
            <a:bodyPr wrap="square" rtlCol="0">
              <a:spAutoFit/>
            </a:bodyPr>
            <a:lstStyle/>
            <a:p>
              <a:r>
                <a:rPr lang="en-US" sz="2800" b="1" dirty="0">
                  <a:solidFill>
                    <a:srgbClr val="266D78"/>
                  </a:solidFill>
                  <a:latin typeface="Muli Light" panose="020B0604020202020204" charset="0"/>
                </a:rPr>
                <a:t>Sentiment Analysis Score: 0.44</a:t>
              </a:r>
            </a:p>
          </p:txBody>
        </p:sp>
      </p:grpSp>
      <p:grpSp>
        <p:nvGrpSpPr>
          <p:cNvPr id="15" name="Group 14">
            <a:extLst>
              <a:ext uri="{FF2B5EF4-FFF2-40B4-BE49-F238E27FC236}">
                <a16:creationId xmlns:a16="http://schemas.microsoft.com/office/drawing/2014/main" id="{21FA8F07-099A-49CA-9522-5C923B7D690A}"/>
              </a:ext>
            </a:extLst>
          </p:cNvPr>
          <p:cNvGrpSpPr/>
          <p:nvPr/>
        </p:nvGrpSpPr>
        <p:grpSpPr>
          <a:xfrm>
            <a:off x="281346" y="2053515"/>
            <a:ext cx="7023898" cy="769441"/>
            <a:chOff x="691352" y="1513765"/>
            <a:chExt cx="7023898" cy="769441"/>
          </a:xfrm>
        </p:grpSpPr>
        <p:sp>
          <p:nvSpPr>
            <p:cNvPr id="5" name="Google Shape;1847;p41">
              <a:extLst>
                <a:ext uri="{FF2B5EF4-FFF2-40B4-BE49-F238E27FC236}">
                  <a16:creationId xmlns:a16="http://schemas.microsoft.com/office/drawing/2014/main" id="{B69CA3EE-E1BB-40DF-B5CE-F1CF6170D445}"/>
                </a:ext>
              </a:extLst>
            </p:cNvPr>
            <p:cNvSpPr/>
            <p:nvPr/>
          </p:nvSpPr>
          <p:spPr>
            <a:xfrm>
              <a:off x="691352" y="1582795"/>
              <a:ext cx="631379" cy="631379"/>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rgbClr val="266D78"/>
                </a:solidFill>
              </a:endParaRPr>
            </a:p>
          </p:txBody>
        </p:sp>
        <p:sp>
          <p:nvSpPr>
            <p:cNvPr id="11" name="TextBox 10">
              <a:extLst>
                <a:ext uri="{FF2B5EF4-FFF2-40B4-BE49-F238E27FC236}">
                  <a16:creationId xmlns:a16="http://schemas.microsoft.com/office/drawing/2014/main" id="{21BACB6A-FB45-4673-A8AD-3980298A90CE}"/>
                </a:ext>
              </a:extLst>
            </p:cNvPr>
            <p:cNvSpPr txBox="1"/>
            <p:nvPr/>
          </p:nvSpPr>
          <p:spPr>
            <a:xfrm>
              <a:off x="1413092" y="1513765"/>
              <a:ext cx="6302158" cy="769441"/>
            </a:xfrm>
            <a:prstGeom prst="rect">
              <a:avLst/>
            </a:prstGeom>
            <a:noFill/>
          </p:spPr>
          <p:txBody>
            <a:bodyPr wrap="square" rtlCol="0">
              <a:spAutoFit/>
            </a:bodyPr>
            <a:lstStyle/>
            <a:p>
              <a:r>
                <a:rPr lang="en-US" sz="2200" dirty="0">
                  <a:solidFill>
                    <a:srgbClr val="266D78"/>
                  </a:solidFill>
                  <a:latin typeface="Muli Light" panose="020B0604020202020204" charset="0"/>
                </a:rPr>
                <a:t>Proud of their Customer Obsessed Culture</a:t>
              </a:r>
            </a:p>
            <a:p>
              <a:r>
                <a:rPr lang="en-US" sz="2200" dirty="0">
                  <a:solidFill>
                    <a:srgbClr val="266D78"/>
                  </a:solidFill>
                  <a:latin typeface="Muli Light" panose="020B0604020202020204" charset="0"/>
                </a:rPr>
                <a:t>Learning with Smart People &amp; Quality Projects</a:t>
              </a:r>
            </a:p>
          </p:txBody>
        </p:sp>
      </p:grpSp>
      <p:grpSp>
        <p:nvGrpSpPr>
          <p:cNvPr id="14" name="Group 13">
            <a:extLst>
              <a:ext uri="{FF2B5EF4-FFF2-40B4-BE49-F238E27FC236}">
                <a16:creationId xmlns:a16="http://schemas.microsoft.com/office/drawing/2014/main" id="{55079B86-1725-4F53-880B-419BCA49E72A}"/>
              </a:ext>
            </a:extLst>
          </p:cNvPr>
          <p:cNvGrpSpPr/>
          <p:nvPr/>
        </p:nvGrpSpPr>
        <p:grpSpPr>
          <a:xfrm>
            <a:off x="281346" y="3181823"/>
            <a:ext cx="6371779" cy="769441"/>
            <a:chOff x="699163" y="3553117"/>
            <a:chExt cx="6371779" cy="769441"/>
          </a:xfrm>
        </p:grpSpPr>
        <p:sp>
          <p:nvSpPr>
            <p:cNvPr id="6" name="Google Shape;1848;p41">
              <a:extLst>
                <a:ext uri="{FF2B5EF4-FFF2-40B4-BE49-F238E27FC236}">
                  <a16:creationId xmlns:a16="http://schemas.microsoft.com/office/drawing/2014/main" id="{9A14BCCC-96C2-4051-8AF7-FF7E05CCC82B}"/>
                </a:ext>
              </a:extLst>
            </p:cNvPr>
            <p:cNvSpPr/>
            <p:nvPr/>
          </p:nvSpPr>
          <p:spPr>
            <a:xfrm>
              <a:off x="699163" y="3591371"/>
              <a:ext cx="631379" cy="631379"/>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rgbClr val="266D78"/>
                </a:solidFill>
              </a:endParaRPr>
            </a:p>
          </p:txBody>
        </p:sp>
        <p:sp>
          <p:nvSpPr>
            <p:cNvPr id="13" name="TextBox 12">
              <a:extLst>
                <a:ext uri="{FF2B5EF4-FFF2-40B4-BE49-F238E27FC236}">
                  <a16:creationId xmlns:a16="http://schemas.microsoft.com/office/drawing/2014/main" id="{EA8E5F83-2F0F-4DF7-94B7-CBD4CD81E3AA}"/>
                </a:ext>
              </a:extLst>
            </p:cNvPr>
            <p:cNvSpPr txBox="1"/>
            <p:nvPr/>
          </p:nvSpPr>
          <p:spPr>
            <a:xfrm>
              <a:off x="1413092" y="3553117"/>
              <a:ext cx="5657850" cy="769441"/>
            </a:xfrm>
            <a:prstGeom prst="rect">
              <a:avLst/>
            </a:prstGeom>
            <a:noFill/>
          </p:spPr>
          <p:txBody>
            <a:bodyPr wrap="square" rtlCol="0">
              <a:spAutoFit/>
            </a:bodyPr>
            <a:lstStyle/>
            <a:p>
              <a:r>
                <a:rPr lang="en-US" sz="2200" dirty="0">
                  <a:solidFill>
                    <a:srgbClr val="266D78"/>
                  </a:solidFill>
                  <a:latin typeface="Muli Light" panose="020B0604020202020204" charset="0"/>
                </a:rPr>
                <a:t>Frugal &amp; lack of company benefits</a:t>
              </a:r>
            </a:p>
            <a:p>
              <a:r>
                <a:rPr lang="en-US" sz="2200" dirty="0">
                  <a:solidFill>
                    <a:srgbClr val="266D78"/>
                  </a:solidFill>
                  <a:latin typeface="Muli Light" panose="020B0604020202020204" charset="0"/>
                </a:rPr>
                <a:t>Friction w/ Senior Management</a:t>
              </a:r>
            </a:p>
          </p:txBody>
        </p:sp>
      </p:grpSp>
    </p:spTree>
    <p:extLst>
      <p:ext uri="{BB962C8B-B14F-4D97-AF65-F5344CB8AC3E}">
        <p14:creationId xmlns:p14="http://schemas.microsoft.com/office/powerpoint/2010/main" val="15337685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03"/>
        <p:cNvGrpSpPr/>
        <p:nvPr/>
      </p:nvGrpSpPr>
      <p:grpSpPr>
        <a:xfrm>
          <a:off x="0" y="0"/>
          <a:ext cx="0" cy="0"/>
          <a:chOff x="0" y="0"/>
          <a:chExt cx="0" cy="0"/>
        </a:xfrm>
      </p:grpSpPr>
      <p:sp>
        <p:nvSpPr>
          <p:cNvPr id="1604" name="Google Shape;1604;p28"/>
          <p:cNvSpPr/>
          <p:nvPr/>
        </p:nvSpPr>
        <p:spPr>
          <a:xfrm>
            <a:off x="761166" y="848910"/>
            <a:ext cx="7621667" cy="3630794"/>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8"/>
          <p:cNvSpPr txBox="1">
            <a:spLocks noGrp="1"/>
          </p:cNvSpPr>
          <p:nvPr>
            <p:ph type="sldNum" idx="12"/>
          </p:nvPr>
        </p:nvSpPr>
        <p:spPr>
          <a:xfrm>
            <a:off x="287750" y="4304700"/>
            <a:ext cx="8601300" cy="5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14</a:t>
            </a:fld>
            <a:endParaRPr/>
          </a:p>
        </p:txBody>
      </p:sp>
      <p:sp>
        <p:nvSpPr>
          <p:cNvPr id="1608" name="Google Shape;1608;p28"/>
          <p:cNvSpPr/>
          <p:nvPr/>
        </p:nvSpPr>
        <p:spPr>
          <a:xfrm>
            <a:off x="1221559" y="1982709"/>
            <a:ext cx="381047" cy="381047"/>
          </a:xfrm>
          <a:prstGeom prst="mathMultiply">
            <a:avLst>
              <a:gd name="adj1" fmla="val 23520"/>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B52A0B74-A6BB-4D76-B703-6C8975133C60}"/>
              </a:ext>
            </a:extLst>
          </p:cNvPr>
          <p:cNvSpPr txBox="1"/>
          <p:nvPr/>
        </p:nvSpPr>
        <p:spPr>
          <a:xfrm>
            <a:off x="364024" y="2519424"/>
            <a:ext cx="1902276" cy="954107"/>
          </a:xfrm>
          <a:prstGeom prst="rect">
            <a:avLst/>
          </a:prstGeom>
          <a:noFill/>
        </p:spPr>
        <p:txBody>
          <a:bodyPr wrap="square" rtlCol="0">
            <a:spAutoFit/>
          </a:bodyPr>
          <a:lstStyle/>
          <a:p>
            <a:r>
              <a:rPr lang="en-US" dirty="0">
                <a:solidFill>
                  <a:srgbClr val="266D78"/>
                </a:solidFill>
                <a:latin typeface="Muli Light" panose="020B0604020202020204" charset="0"/>
              </a:rPr>
              <a:t>Warehouses in</a:t>
            </a:r>
          </a:p>
          <a:p>
            <a:r>
              <a:rPr lang="en-US" dirty="0">
                <a:solidFill>
                  <a:srgbClr val="266D78"/>
                </a:solidFill>
                <a:latin typeface="Muli Light" panose="020B0604020202020204" charset="0"/>
              </a:rPr>
              <a:t>California &amp; </a:t>
            </a:r>
            <a:r>
              <a:rPr lang="en-US" dirty="0" err="1">
                <a:solidFill>
                  <a:srgbClr val="266D78"/>
                </a:solidFill>
                <a:latin typeface="Muli Light" panose="020B0604020202020204" charset="0"/>
              </a:rPr>
              <a:t>MaryLand</a:t>
            </a:r>
            <a:endParaRPr lang="en-US" dirty="0">
              <a:solidFill>
                <a:srgbClr val="266D78"/>
              </a:solidFill>
              <a:latin typeface="Muli Light" panose="020B0604020202020204" charset="0"/>
            </a:endParaRPr>
          </a:p>
          <a:p>
            <a:endParaRPr lang="en-US" dirty="0">
              <a:solidFill>
                <a:srgbClr val="266D78"/>
              </a:solidFill>
              <a:latin typeface="Muli Light" panose="020B0604020202020204" charset="0"/>
            </a:endParaRPr>
          </a:p>
        </p:txBody>
      </p:sp>
      <p:sp>
        <p:nvSpPr>
          <p:cNvPr id="14" name="Google Shape;1942;p41">
            <a:extLst>
              <a:ext uri="{FF2B5EF4-FFF2-40B4-BE49-F238E27FC236}">
                <a16:creationId xmlns:a16="http://schemas.microsoft.com/office/drawing/2014/main" id="{84941ACC-56ED-40D6-8E9B-15486579825A}"/>
              </a:ext>
            </a:extLst>
          </p:cNvPr>
          <p:cNvSpPr/>
          <p:nvPr/>
        </p:nvSpPr>
        <p:spPr>
          <a:xfrm>
            <a:off x="1412082" y="1678282"/>
            <a:ext cx="282600" cy="282618"/>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16" name="Google Shape;1942;p41">
            <a:extLst>
              <a:ext uri="{FF2B5EF4-FFF2-40B4-BE49-F238E27FC236}">
                <a16:creationId xmlns:a16="http://schemas.microsoft.com/office/drawing/2014/main" id="{DE0734E0-39C6-4891-B20F-F6062FB07F04}"/>
              </a:ext>
            </a:extLst>
          </p:cNvPr>
          <p:cNvSpPr/>
          <p:nvPr/>
        </p:nvSpPr>
        <p:spPr>
          <a:xfrm>
            <a:off x="5834667" y="2066228"/>
            <a:ext cx="325501" cy="325522"/>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17" name="Google Shape;1608;p28">
            <a:extLst>
              <a:ext uri="{FF2B5EF4-FFF2-40B4-BE49-F238E27FC236}">
                <a16:creationId xmlns:a16="http://schemas.microsoft.com/office/drawing/2014/main" id="{0B117B72-3015-48ED-B361-D35A44D4C017}"/>
              </a:ext>
            </a:extLst>
          </p:cNvPr>
          <p:cNvSpPr/>
          <p:nvPr/>
        </p:nvSpPr>
        <p:spPr>
          <a:xfrm>
            <a:off x="2062998" y="1815808"/>
            <a:ext cx="381047" cy="381047"/>
          </a:xfrm>
          <a:prstGeom prst="mathMultiply">
            <a:avLst>
              <a:gd name="adj1" fmla="val 23520"/>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4C491545-77C3-412C-B4FF-6CAB4E945E19}"/>
              </a:ext>
            </a:extLst>
          </p:cNvPr>
          <p:cNvSpPr txBox="1"/>
          <p:nvPr/>
        </p:nvSpPr>
        <p:spPr>
          <a:xfrm>
            <a:off x="460944" y="454953"/>
            <a:ext cx="1902276" cy="738664"/>
          </a:xfrm>
          <a:prstGeom prst="rect">
            <a:avLst/>
          </a:prstGeom>
          <a:noFill/>
        </p:spPr>
        <p:txBody>
          <a:bodyPr wrap="square" rtlCol="0">
            <a:spAutoFit/>
          </a:bodyPr>
          <a:lstStyle/>
          <a:p>
            <a:r>
              <a:rPr lang="en-US" dirty="0">
                <a:solidFill>
                  <a:srgbClr val="266D78"/>
                </a:solidFill>
                <a:latin typeface="Muli Light" panose="020B0604020202020204" charset="0"/>
              </a:rPr>
              <a:t>Software Centers in Seattle &amp; India</a:t>
            </a:r>
          </a:p>
          <a:p>
            <a:endParaRPr lang="en-US" dirty="0">
              <a:solidFill>
                <a:srgbClr val="266D78"/>
              </a:solidFill>
              <a:latin typeface="Muli Light" panose="020B060402020202020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8" name="Google Shape;1508;p19"/>
          <p:cNvSpPr txBox="1">
            <a:spLocks noGrp="1"/>
          </p:cNvSpPr>
          <p:nvPr>
            <p:ph type="body" idx="1"/>
          </p:nvPr>
        </p:nvSpPr>
        <p:spPr>
          <a:xfrm>
            <a:off x="1758025" y="1702750"/>
            <a:ext cx="5628000" cy="1737900"/>
          </a:xfrm>
          <a:prstGeom prst="rect">
            <a:avLst/>
          </a:prstGeom>
        </p:spPr>
        <p:txBody>
          <a:bodyPr spcFirstLastPara="1" wrap="square" lIns="91425" tIns="91425" rIns="91425" bIns="91425" anchor="ctr" anchorCtr="0">
            <a:noAutofit/>
          </a:bodyPr>
          <a:lstStyle/>
          <a:p>
            <a:pPr marL="0" lvl="0" indent="0">
              <a:buNone/>
            </a:pPr>
            <a:r>
              <a:rPr lang="en-US" b="1" dirty="0"/>
              <a:t>“We want to work with great people</a:t>
            </a:r>
          </a:p>
          <a:p>
            <a:pPr marL="0" lvl="0" indent="0">
              <a:buNone/>
            </a:pPr>
            <a:r>
              <a:rPr lang="en-US" sz="1400" dirty="0"/>
              <a:t>We hire great people and expect a lot from them</a:t>
            </a:r>
          </a:p>
          <a:p>
            <a:pPr marL="0" lvl="0" indent="0">
              <a:buNone/>
            </a:pPr>
            <a:r>
              <a:rPr lang="en-US" sz="1400" dirty="0"/>
              <a:t>We create an environment where people can flourish and grow</a:t>
            </a:r>
          </a:p>
          <a:p>
            <a:pPr marL="0" lvl="0" indent="0">
              <a:buNone/>
            </a:pPr>
            <a:r>
              <a:rPr lang="en-US" sz="1400" dirty="0"/>
              <a:t>We treat people with fairness and respect</a:t>
            </a:r>
          </a:p>
          <a:p>
            <a:pPr marL="0" lvl="0" indent="0">
              <a:buNone/>
            </a:pPr>
            <a:r>
              <a:rPr lang="en-US" sz="1400" dirty="0"/>
              <a:t>We challenge each other’s ideas openly</a:t>
            </a:r>
          </a:p>
          <a:p>
            <a:pPr marL="0" lvl="0" indent="0">
              <a:buNone/>
            </a:pPr>
            <a:r>
              <a:rPr lang="en-US" sz="1400" dirty="0"/>
              <a:t>We value diversity in people and ideas</a:t>
            </a:r>
          </a:p>
          <a:p>
            <a:pPr marL="0" lvl="0" indent="0">
              <a:buNone/>
            </a:pPr>
            <a:r>
              <a:rPr lang="en-US" sz="1400" dirty="0"/>
              <a:t>We are a quantitative company that uses data to make decisions”</a:t>
            </a:r>
            <a:endParaRPr sz="1400" dirty="0"/>
          </a:p>
        </p:txBody>
      </p:sp>
      <p:sp>
        <p:nvSpPr>
          <p:cNvPr id="1509" name="Google Shape;1509;p19"/>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3928449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C3565A-6D45-48B8-9DFE-13E0835B508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16</a:t>
            </a:fld>
            <a:endParaRPr lang="en"/>
          </a:p>
        </p:txBody>
      </p:sp>
      <p:sp>
        <p:nvSpPr>
          <p:cNvPr id="7" name="TextBox 6">
            <a:extLst>
              <a:ext uri="{FF2B5EF4-FFF2-40B4-BE49-F238E27FC236}">
                <a16:creationId xmlns:a16="http://schemas.microsoft.com/office/drawing/2014/main" id="{F5EE74B0-4788-40DB-9A99-03B2AA8DD475}"/>
              </a:ext>
            </a:extLst>
          </p:cNvPr>
          <p:cNvSpPr txBox="1"/>
          <p:nvPr/>
        </p:nvSpPr>
        <p:spPr>
          <a:xfrm>
            <a:off x="995275" y="864837"/>
            <a:ext cx="5780171" cy="523220"/>
          </a:xfrm>
          <a:prstGeom prst="rect">
            <a:avLst/>
          </a:prstGeom>
          <a:noFill/>
        </p:spPr>
        <p:txBody>
          <a:bodyPr wrap="square" rtlCol="0">
            <a:spAutoFit/>
          </a:bodyPr>
          <a:lstStyle/>
          <a:p>
            <a:r>
              <a:rPr lang="en-US" sz="2800" b="1" dirty="0">
                <a:solidFill>
                  <a:srgbClr val="266D78"/>
                </a:solidFill>
                <a:latin typeface="Muli Light" panose="020B0604020202020204" charset="0"/>
              </a:rPr>
              <a:t>Sentiment Analysis Score: 0.60</a:t>
            </a:r>
          </a:p>
        </p:txBody>
      </p:sp>
      <p:grpSp>
        <p:nvGrpSpPr>
          <p:cNvPr id="15" name="Group 14">
            <a:extLst>
              <a:ext uri="{FF2B5EF4-FFF2-40B4-BE49-F238E27FC236}">
                <a16:creationId xmlns:a16="http://schemas.microsoft.com/office/drawing/2014/main" id="{21FA8F07-099A-49CA-9522-5C923B7D690A}"/>
              </a:ext>
            </a:extLst>
          </p:cNvPr>
          <p:cNvGrpSpPr/>
          <p:nvPr/>
        </p:nvGrpSpPr>
        <p:grpSpPr>
          <a:xfrm>
            <a:off x="281346" y="2053515"/>
            <a:ext cx="7023898" cy="830997"/>
            <a:chOff x="691352" y="1513765"/>
            <a:chExt cx="7023898" cy="830997"/>
          </a:xfrm>
        </p:grpSpPr>
        <p:sp>
          <p:nvSpPr>
            <p:cNvPr id="5" name="Google Shape;1847;p41">
              <a:extLst>
                <a:ext uri="{FF2B5EF4-FFF2-40B4-BE49-F238E27FC236}">
                  <a16:creationId xmlns:a16="http://schemas.microsoft.com/office/drawing/2014/main" id="{B69CA3EE-E1BB-40DF-B5CE-F1CF6170D445}"/>
                </a:ext>
              </a:extLst>
            </p:cNvPr>
            <p:cNvSpPr/>
            <p:nvPr/>
          </p:nvSpPr>
          <p:spPr>
            <a:xfrm>
              <a:off x="691352" y="1582795"/>
              <a:ext cx="631379" cy="631379"/>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solidFill>
                  <a:srgbClr val="266D78"/>
                </a:solidFill>
              </a:endParaRPr>
            </a:p>
          </p:txBody>
        </p:sp>
        <p:sp>
          <p:nvSpPr>
            <p:cNvPr id="11" name="TextBox 10">
              <a:extLst>
                <a:ext uri="{FF2B5EF4-FFF2-40B4-BE49-F238E27FC236}">
                  <a16:creationId xmlns:a16="http://schemas.microsoft.com/office/drawing/2014/main" id="{21BACB6A-FB45-4673-A8AD-3980298A90CE}"/>
                </a:ext>
              </a:extLst>
            </p:cNvPr>
            <p:cNvSpPr txBox="1"/>
            <p:nvPr/>
          </p:nvSpPr>
          <p:spPr>
            <a:xfrm>
              <a:off x="1413092" y="1513765"/>
              <a:ext cx="6302158" cy="830997"/>
            </a:xfrm>
            <a:prstGeom prst="rect">
              <a:avLst/>
            </a:prstGeom>
            <a:noFill/>
          </p:spPr>
          <p:txBody>
            <a:bodyPr wrap="square" rtlCol="0">
              <a:spAutoFit/>
            </a:bodyPr>
            <a:lstStyle/>
            <a:p>
              <a:r>
                <a:rPr lang="en-US" sz="2400" dirty="0">
                  <a:solidFill>
                    <a:srgbClr val="266D78"/>
                  </a:solidFill>
                  <a:latin typeface="Muli Light" panose="020B0604020202020204" charset="0"/>
                </a:rPr>
                <a:t>Great Benefits, Work-Life Balance</a:t>
              </a:r>
            </a:p>
            <a:p>
              <a:r>
                <a:rPr lang="en-US" sz="2400" dirty="0">
                  <a:solidFill>
                    <a:srgbClr val="266D78"/>
                  </a:solidFill>
                  <a:latin typeface="Muli Light" panose="020B0604020202020204" charset="0"/>
                </a:rPr>
                <a:t>Smart Network &amp; High Growth</a:t>
              </a:r>
            </a:p>
          </p:txBody>
        </p:sp>
      </p:grpSp>
      <p:grpSp>
        <p:nvGrpSpPr>
          <p:cNvPr id="14" name="Group 13">
            <a:extLst>
              <a:ext uri="{FF2B5EF4-FFF2-40B4-BE49-F238E27FC236}">
                <a16:creationId xmlns:a16="http://schemas.microsoft.com/office/drawing/2014/main" id="{55079B86-1725-4F53-880B-419BCA49E72A}"/>
              </a:ext>
            </a:extLst>
          </p:cNvPr>
          <p:cNvGrpSpPr/>
          <p:nvPr/>
        </p:nvGrpSpPr>
        <p:grpSpPr>
          <a:xfrm>
            <a:off x="281346" y="3181823"/>
            <a:ext cx="6371779" cy="830997"/>
            <a:chOff x="699163" y="3553117"/>
            <a:chExt cx="6371779" cy="830997"/>
          </a:xfrm>
        </p:grpSpPr>
        <p:sp>
          <p:nvSpPr>
            <p:cNvPr id="6" name="Google Shape;1848;p41">
              <a:extLst>
                <a:ext uri="{FF2B5EF4-FFF2-40B4-BE49-F238E27FC236}">
                  <a16:creationId xmlns:a16="http://schemas.microsoft.com/office/drawing/2014/main" id="{9A14BCCC-96C2-4051-8AF7-FF7E05CCC82B}"/>
                </a:ext>
              </a:extLst>
            </p:cNvPr>
            <p:cNvSpPr/>
            <p:nvPr/>
          </p:nvSpPr>
          <p:spPr>
            <a:xfrm>
              <a:off x="699163" y="3591371"/>
              <a:ext cx="631379" cy="631379"/>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solidFill>
                  <a:srgbClr val="266D78"/>
                </a:solidFill>
              </a:endParaRPr>
            </a:p>
          </p:txBody>
        </p:sp>
        <p:sp>
          <p:nvSpPr>
            <p:cNvPr id="13" name="TextBox 12">
              <a:extLst>
                <a:ext uri="{FF2B5EF4-FFF2-40B4-BE49-F238E27FC236}">
                  <a16:creationId xmlns:a16="http://schemas.microsoft.com/office/drawing/2014/main" id="{EA8E5F83-2F0F-4DF7-94B7-CBD4CD81E3AA}"/>
                </a:ext>
              </a:extLst>
            </p:cNvPr>
            <p:cNvSpPr txBox="1"/>
            <p:nvPr/>
          </p:nvSpPr>
          <p:spPr>
            <a:xfrm>
              <a:off x="1413092" y="3553117"/>
              <a:ext cx="5657850" cy="830997"/>
            </a:xfrm>
            <a:prstGeom prst="rect">
              <a:avLst/>
            </a:prstGeom>
            <a:noFill/>
          </p:spPr>
          <p:txBody>
            <a:bodyPr wrap="square" rtlCol="0">
              <a:spAutoFit/>
            </a:bodyPr>
            <a:lstStyle/>
            <a:p>
              <a:r>
                <a:rPr lang="en-US" sz="2400" dirty="0">
                  <a:solidFill>
                    <a:srgbClr val="266D78"/>
                  </a:solidFill>
                  <a:latin typeface="Muli Light" panose="020B0604020202020204" charset="0"/>
                </a:rPr>
                <a:t>Problems with Middle Management &amp; Micromanagement </a:t>
              </a:r>
            </a:p>
          </p:txBody>
        </p:sp>
      </p:grpSp>
      <p:pic>
        <p:nvPicPr>
          <p:cNvPr id="12" name="Picture 11">
            <a:extLst>
              <a:ext uri="{FF2B5EF4-FFF2-40B4-BE49-F238E27FC236}">
                <a16:creationId xmlns:a16="http://schemas.microsoft.com/office/drawing/2014/main" id="{FFADAD30-6898-437B-9AC6-4A87FA45FF0A}"/>
              </a:ext>
            </a:extLst>
          </p:cNvPr>
          <p:cNvPicPr>
            <a:picLocks noChangeAspect="1"/>
          </p:cNvPicPr>
          <p:nvPr/>
        </p:nvPicPr>
        <p:blipFill>
          <a:blip r:embed="rId3"/>
          <a:stretch>
            <a:fillRect/>
          </a:stretch>
        </p:blipFill>
        <p:spPr>
          <a:xfrm>
            <a:off x="302675" y="838854"/>
            <a:ext cx="631379" cy="631379"/>
          </a:xfrm>
          <a:prstGeom prst="rect">
            <a:avLst/>
          </a:prstGeom>
        </p:spPr>
      </p:pic>
    </p:spTree>
    <p:extLst>
      <p:ext uri="{BB962C8B-B14F-4D97-AF65-F5344CB8AC3E}">
        <p14:creationId xmlns:p14="http://schemas.microsoft.com/office/powerpoint/2010/main" val="95902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03"/>
        <p:cNvGrpSpPr/>
        <p:nvPr/>
      </p:nvGrpSpPr>
      <p:grpSpPr>
        <a:xfrm>
          <a:off x="0" y="0"/>
          <a:ext cx="0" cy="0"/>
          <a:chOff x="0" y="0"/>
          <a:chExt cx="0" cy="0"/>
        </a:xfrm>
      </p:grpSpPr>
      <p:sp>
        <p:nvSpPr>
          <p:cNvPr id="1604" name="Google Shape;1604;p28"/>
          <p:cNvSpPr/>
          <p:nvPr/>
        </p:nvSpPr>
        <p:spPr>
          <a:xfrm>
            <a:off x="761166" y="848910"/>
            <a:ext cx="7621667" cy="3630794"/>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8"/>
          <p:cNvSpPr txBox="1">
            <a:spLocks noGrp="1"/>
          </p:cNvSpPr>
          <p:nvPr>
            <p:ph type="sldNum" idx="12"/>
          </p:nvPr>
        </p:nvSpPr>
        <p:spPr>
          <a:xfrm>
            <a:off x="287750" y="4304700"/>
            <a:ext cx="8601300" cy="5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1608" name="Google Shape;1608;p28"/>
          <p:cNvSpPr/>
          <p:nvPr/>
        </p:nvSpPr>
        <p:spPr>
          <a:xfrm>
            <a:off x="5603365" y="1870838"/>
            <a:ext cx="632378" cy="632378"/>
          </a:xfrm>
          <a:prstGeom prst="mathMultiply">
            <a:avLst>
              <a:gd name="adj1" fmla="val 23520"/>
            </a:avLst>
          </a:pr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42;p41">
            <a:extLst>
              <a:ext uri="{FF2B5EF4-FFF2-40B4-BE49-F238E27FC236}">
                <a16:creationId xmlns:a16="http://schemas.microsoft.com/office/drawing/2014/main" id="{84941ACC-56ED-40D6-8E9B-15486579825A}"/>
              </a:ext>
            </a:extLst>
          </p:cNvPr>
          <p:cNvSpPr/>
          <p:nvPr/>
        </p:nvSpPr>
        <p:spPr>
          <a:xfrm>
            <a:off x="1472390" y="1680190"/>
            <a:ext cx="470711" cy="470741"/>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10" name="Google Shape;1942;p41">
            <a:extLst>
              <a:ext uri="{FF2B5EF4-FFF2-40B4-BE49-F238E27FC236}">
                <a16:creationId xmlns:a16="http://schemas.microsoft.com/office/drawing/2014/main" id="{85EA2C68-F747-4494-931D-6E9E5BE211D1}"/>
              </a:ext>
            </a:extLst>
          </p:cNvPr>
          <p:cNvSpPr/>
          <p:nvPr/>
        </p:nvSpPr>
        <p:spPr>
          <a:xfrm>
            <a:off x="4241659" y="1400097"/>
            <a:ext cx="470711" cy="470741"/>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rgbClr val="DFE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Tree>
    <p:extLst>
      <p:ext uri="{BB962C8B-B14F-4D97-AF65-F5344CB8AC3E}">
        <p14:creationId xmlns:p14="http://schemas.microsoft.com/office/powerpoint/2010/main" val="11270698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8F41F2-010E-4282-B1A7-CAECDACCA88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18</a:t>
            </a:fld>
            <a:endParaRPr lang="en"/>
          </a:p>
        </p:txBody>
      </p:sp>
      <p:pic>
        <p:nvPicPr>
          <p:cNvPr id="4" name="Picture 3">
            <a:extLst>
              <a:ext uri="{FF2B5EF4-FFF2-40B4-BE49-F238E27FC236}">
                <a16:creationId xmlns:a16="http://schemas.microsoft.com/office/drawing/2014/main" id="{F001ECA5-6A6E-4200-B58F-7686D3138C32}"/>
              </a:ext>
            </a:extLst>
          </p:cNvPr>
          <p:cNvPicPr>
            <a:picLocks noChangeAspect="1"/>
          </p:cNvPicPr>
          <p:nvPr/>
        </p:nvPicPr>
        <p:blipFill>
          <a:blip r:embed="rId3"/>
          <a:stretch>
            <a:fillRect/>
          </a:stretch>
        </p:blipFill>
        <p:spPr>
          <a:xfrm>
            <a:off x="4034171" y="1672772"/>
            <a:ext cx="983588" cy="983587"/>
          </a:xfrm>
          <a:prstGeom prst="rect">
            <a:avLst/>
          </a:prstGeom>
        </p:spPr>
      </p:pic>
      <p:pic>
        <p:nvPicPr>
          <p:cNvPr id="6" name="Picture 5" descr="A close up of graphics&#10;&#10;Description generated with high confidence">
            <a:extLst>
              <a:ext uri="{FF2B5EF4-FFF2-40B4-BE49-F238E27FC236}">
                <a16:creationId xmlns:a16="http://schemas.microsoft.com/office/drawing/2014/main" id="{589095FB-5C4D-45DB-88B2-9B3BA21BC292}"/>
              </a:ext>
            </a:extLst>
          </p:cNvPr>
          <p:cNvPicPr>
            <a:picLocks noChangeAspect="1"/>
          </p:cNvPicPr>
          <p:nvPr/>
        </p:nvPicPr>
        <p:blipFill>
          <a:blip r:embed="rId4"/>
          <a:stretch>
            <a:fillRect/>
          </a:stretch>
        </p:blipFill>
        <p:spPr>
          <a:xfrm>
            <a:off x="1503926" y="1672772"/>
            <a:ext cx="1013189" cy="1013188"/>
          </a:xfrm>
          <a:prstGeom prst="rect">
            <a:avLst/>
          </a:prstGeom>
        </p:spPr>
      </p:pic>
      <p:pic>
        <p:nvPicPr>
          <p:cNvPr id="10" name="Picture 9" descr="A picture containing indoor&#10;&#10;Description generated with high confidence">
            <a:extLst>
              <a:ext uri="{FF2B5EF4-FFF2-40B4-BE49-F238E27FC236}">
                <a16:creationId xmlns:a16="http://schemas.microsoft.com/office/drawing/2014/main" id="{0383D98C-C671-43AD-83A4-63BB040AD43F}"/>
              </a:ext>
            </a:extLst>
          </p:cNvPr>
          <p:cNvPicPr>
            <a:picLocks noChangeAspect="1"/>
          </p:cNvPicPr>
          <p:nvPr/>
        </p:nvPicPr>
        <p:blipFill>
          <a:blip r:embed="rId5"/>
          <a:stretch>
            <a:fillRect/>
          </a:stretch>
        </p:blipFill>
        <p:spPr>
          <a:xfrm>
            <a:off x="6981115" y="1558560"/>
            <a:ext cx="1013190" cy="1013190"/>
          </a:xfrm>
          <a:prstGeom prst="rect">
            <a:avLst/>
          </a:prstGeom>
        </p:spPr>
      </p:pic>
      <p:sp>
        <p:nvSpPr>
          <p:cNvPr id="11" name="TextBox 10">
            <a:extLst>
              <a:ext uri="{FF2B5EF4-FFF2-40B4-BE49-F238E27FC236}">
                <a16:creationId xmlns:a16="http://schemas.microsoft.com/office/drawing/2014/main" id="{C709D16B-50F5-4F72-8954-2E82AD39A220}"/>
              </a:ext>
            </a:extLst>
          </p:cNvPr>
          <p:cNvSpPr txBox="1"/>
          <p:nvPr/>
        </p:nvSpPr>
        <p:spPr>
          <a:xfrm>
            <a:off x="1108151" y="2843147"/>
            <a:ext cx="1804737" cy="830997"/>
          </a:xfrm>
          <a:prstGeom prst="rect">
            <a:avLst/>
          </a:prstGeom>
          <a:noFill/>
        </p:spPr>
        <p:txBody>
          <a:bodyPr wrap="square" rtlCol="0">
            <a:spAutoFit/>
          </a:bodyPr>
          <a:lstStyle/>
          <a:p>
            <a:pPr algn="ctr"/>
            <a:r>
              <a:rPr lang="en-US" sz="2400" dirty="0">
                <a:solidFill>
                  <a:srgbClr val="266D78"/>
                </a:solidFill>
                <a:latin typeface="Muli Light" panose="020B0604020202020204" charset="0"/>
              </a:rPr>
              <a:t>Software &amp; Tech Roles</a:t>
            </a:r>
          </a:p>
        </p:txBody>
      </p:sp>
      <p:sp>
        <p:nvSpPr>
          <p:cNvPr id="12" name="TextBox 11">
            <a:extLst>
              <a:ext uri="{FF2B5EF4-FFF2-40B4-BE49-F238E27FC236}">
                <a16:creationId xmlns:a16="http://schemas.microsoft.com/office/drawing/2014/main" id="{B141D82D-5B18-4FE8-988F-E0CC8D305CFB}"/>
              </a:ext>
            </a:extLst>
          </p:cNvPr>
          <p:cNvSpPr txBox="1"/>
          <p:nvPr/>
        </p:nvSpPr>
        <p:spPr>
          <a:xfrm>
            <a:off x="3581600" y="2859773"/>
            <a:ext cx="2105927" cy="830997"/>
          </a:xfrm>
          <a:prstGeom prst="rect">
            <a:avLst/>
          </a:prstGeom>
          <a:noFill/>
        </p:spPr>
        <p:txBody>
          <a:bodyPr wrap="square" rtlCol="0">
            <a:spAutoFit/>
          </a:bodyPr>
          <a:lstStyle/>
          <a:p>
            <a:pPr algn="ctr"/>
            <a:r>
              <a:rPr lang="en-US" sz="2400" dirty="0">
                <a:solidFill>
                  <a:srgbClr val="266D78"/>
                </a:solidFill>
                <a:latin typeface="Muli Light" panose="020B0604020202020204" charset="0"/>
              </a:rPr>
              <a:t>Avoid Middle Management</a:t>
            </a:r>
          </a:p>
        </p:txBody>
      </p:sp>
      <p:sp>
        <p:nvSpPr>
          <p:cNvPr id="13" name="TextBox 12">
            <a:extLst>
              <a:ext uri="{FF2B5EF4-FFF2-40B4-BE49-F238E27FC236}">
                <a16:creationId xmlns:a16="http://schemas.microsoft.com/office/drawing/2014/main" id="{CCD56285-E238-4ECC-BE20-06EEE9D22270}"/>
              </a:ext>
            </a:extLst>
          </p:cNvPr>
          <p:cNvSpPr txBox="1"/>
          <p:nvPr/>
        </p:nvSpPr>
        <p:spPr>
          <a:xfrm>
            <a:off x="6231112" y="2871732"/>
            <a:ext cx="1804737" cy="830997"/>
          </a:xfrm>
          <a:prstGeom prst="rect">
            <a:avLst/>
          </a:prstGeom>
          <a:noFill/>
        </p:spPr>
        <p:txBody>
          <a:bodyPr wrap="square" rtlCol="0">
            <a:spAutoFit/>
          </a:bodyPr>
          <a:lstStyle/>
          <a:p>
            <a:pPr algn="ctr"/>
            <a:r>
              <a:rPr lang="en-US" sz="2400" dirty="0">
                <a:solidFill>
                  <a:srgbClr val="266D78"/>
                </a:solidFill>
                <a:latin typeface="Muli Light" panose="020B0604020202020204" charset="0"/>
              </a:rPr>
              <a:t>Go here to Retire!</a:t>
            </a:r>
          </a:p>
        </p:txBody>
      </p:sp>
      <p:pic>
        <p:nvPicPr>
          <p:cNvPr id="21" name="Picture 20" descr="A picture containing object&#10;&#10;Description generated with high confidence">
            <a:extLst>
              <a:ext uri="{FF2B5EF4-FFF2-40B4-BE49-F238E27FC236}">
                <a16:creationId xmlns:a16="http://schemas.microsoft.com/office/drawing/2014/main" id="{B88FF5BF-2B44-4ADF-9FEF-87F1A5815DF8}"/>
              </a:ext>
            </a:extLst>
          </p:cNvPr>
          <p:cNvPicPr>
            <a:picLocks noChangeAspect="1"/>
          </p:cNvPicPr>
          <p:nvPr/>
        </p:nvPicPr>
        <p:blipFill>
          <a:blip r:embed="rId6"/>
          <a:stretch>
            <a:fillRect/>
          </a:stretch>
        </p:blipFill>
        <p:spPr>
          <a:xfrm>
            <a:off x="6231112" y="1696619"/>
            <a:ext cx="737071" cy="737071"/>
          </a:xfrm>
          <a:prstGeom prst="rect">
            <a:avLst/>
          </a:prstGeom>
        </p:spPr>
      </p:pic>
    </p:spTree>
    <p:extLst>
      <p:ext uri="{BB962C8B-B14F-4D97-AF65-F5344CB8AC3E}">
        <p14:creationId xmlns:p14="http://schemas.microsoft.com/office/powerpoint/2010/main" val="34399667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38"/>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19</a:t>
            </a:fld>
            <a:endParaRPr/>
          </a:p>
        </p:txBody>
      </p:sp>
      <p:sp>
        <p:nvSpPr>
          <p:cNvPr id="1703" name="Google Shape;1703;p38"/>
          <p:cNvSpPr txBox="1">
            <a:spLocks noGrp="1"/>
          </p:cNvSpPr>
          <p:nvPr>
            <p:ph type="ctrTitle" idx="4294967295"/>
          </p:nvPr>
        </p:nvSpPr>
        <p:spPr>
          <a:xfrm>
            <a:off x="1141750" y="1198272"/>
            <a:ext cx="4024200" cy="7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t>Thanks!</a:t>
            </a:r>
            <a:endParaRPr sz="6000"/>
          </a:p>
        </p:txBody>
      </p:sp>
      <p:sp>
        <p:nvSpPr>
          <p:cNvPr id="1704" name="Google Shape;1704;p38"/>
          <p:cNvSpPr txBox="1">
            <a:spLocks noGrp="1"/>
          </p:cNvSpPr>
          <p:nvPr>
            <p:ph type="subTitle" idx="4294967295"/>
          </p:nvPr>
        </p:nvSpPr>
        <p:spPr>
          <a:xfrm>
            <a:off x="1141750" y="1936647"/>
            <a:ext cx="4024200" cy="2087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latin typeface="Muli"/>
                <a:ea typeface="Muli"/>
                <a:cs typeface="Muli"/>
                <a:sym typeface="Muli"/>
              </a:rPr>
              <a:t>Any questions?</a:t>
            </a:r>
            <a:endParaRPr dirty="0"/>
          </a:p>
          <a:p>
            <a:pPr marL="0" lvl="0" indent="0">
              <a:buClr>
                <a:schemeClr val="dk1"/>
              </a:buClr>
              <a:buSzPts val="1100"/>
              <a:buNone/>
            </a:pPr>
            <a:r>
              <a:rPr lang="en-US" dirty="0"/>
              <a:t>Full analysis &amp; code:  </a:t>
            </a:r>
            <a:r>
              <a:rPr lang="en-US" dirty="0">
                <a:hlinkClick r:id="rId3"/>
              </a:rPr>
              <a:t>https://github.com/abhinaya08/text_analytics/tree/master/Project</a:t>
            </a:r>
            <a:endParaRPr dirty="0"/>
          </a:p>
        </p:txBody>
      </p:sp>
      <p:grpSp>
        <p:nvGrpSpPr>
          <p:cNvPr id="1705" name="Google Shape;1705;p38"/>
          <p:cNvGrpSpPr/>
          <p:nvPr/>
        </p:nvGrpSpPr>
        <p:grpSpPr>
          <a:xfrm>
            <a:off x="5292257" y="1331149"/>
            <a:ext cx="2350291" cy="2172779"/>
            <a:chOff x="5975075" y="2327500"/>
            <a:chExt cx="420100" cy="388350"/>
          </a:xfrm>
        </p:grpSpPr>
        <p:sp>
          <p:nvSpPr>
            <p:cNvPr id="1706" name="Google Shape;1706;p38"/>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1707" name="Google Shape;1707;p38"/>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5F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3"/>
        <p:cNvGrpSpPr/>
        <p:nvPr/>
      </p:nvGrpSpPr>
      <p:grpSpPr>
        <a:xfrm>
          <a:off x="0" y="0"/>
          <a:ext cx="0" cy="0"/>
          <a:chOff x="0" y="0"/>
          <a:chExt cx="0" cy="0"/>
        </a:xfrm>
      </p:grpSpPr>
      <p:pic>
        <p:nvPicPr>
          <p:cNvPr id="1496" name="Google Shape;1496;p17" descr="photo-1434030216411-0b793f4b4173.jpg"/>
          <p:cNvPicPr preferRelativeResize="0"/>
          <p:nvPr/>
        </p:nvPicPr>
        <p:blipFill rotWithShape="1">
          <a:blip r:embed="rId3">
            <a:alphaModFix/>
          </a:blip>
          <a:srcRect l="18064" r="11258"/>
          <a:stretch/>
        </p:blipFill>
        <p:spPr>
          <a:xfrm>
            <a:off x="5731325" y="563188"/>
            <a:ext cx="2839250" cy="4017125"/>
          </a:xfrm>
          <a:prstGeom prst="rect">
            <a:avLst/>
          </a:prstGeom>
          <a:noFill/>
          <a:ln>
            <a:noFill/>
          </a:ln>
        </p:spPr>
      </p:pic>
      <p:sp>
        <p:nvSpPr>
          <p:cNvPr id="1497" name="Google Shape;1497;p17"/>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a:p>
        </p:txBody>
      </p:sp>
      <p:sp>
        <p:nvSpPr>
          <p:cNvPr id="8" name="Google Shape;1521;p21">
            <a:extLst>
              <a:ext uri="{FF2B5EF4-FFF2-40B4-BE49-F238E27FC236}">
                <a16:creationId xmlns:a16="http://schemas.microsoft.com/office/drawing/2014/main" id="{39B8B9E0-342E-42D6-BC71-52D3073C4418}"/>
              </a:ext>
            </a:extLst>
          </p:cNvPr>
          <p:cNvSpPr txBox="1">
            <a:spLocks/>
          </p:cNvSpPr>
          <p:nvPr/>
        </p:nvSpPr>
        <p:spPr>
          <a:xfrm>
            <a:off x="1164350" y="1888150"/>
            <a:ext cx="4001700" cy="115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9ED155"/>
              </a:buClr>
              <a:buSzPts val="3000"/>
              <a:buFont typeface="Roboto Slab"/>
              <a:buNone/>
              <a:defRPr sz="3000" b="0" i="0" u="none" strike="noStrike" cap="none">
                <a:solidFill>
                  <a:srgbClr val="9ED155"/>
                </a:solidFill>
                <a:latin typeface="Roboto Slab"/>
                <a:ea typeface="Roboto Slab"/>
                <a:cs typeface="Roboto Slab"/>
                <a:sym typeface="Roboto Slab"/>
              </a:defRPr>
            </a:lvl1pPr>
            <a:lvl2pPr marR="0" lvl="1" algn="l" rtl="0">
              <a:lnSpc>
                <a:spcPct val="100000"/>
              </a:lnSpc>
              <a:spcBef>
                <a:spcPts val="0"/>
              </a:spcBef>
              <a:spcAft>
                <a:spcPts val="0"/>
              </a:spcAft>
              <a:buClr>
                <a:srgbClr val="9ED155"/>
              </a:buClr>
              <a:buSzPts val="3000"/>
              <a:buFont typeface="Roboto Slab"/>
              <a:buNone/>
              <a:defRPr sz="3000" b="0" i="0" u="none" strike="noStrike" cap="none">
                <a:solidFill>
                  <a:srgbClr val="9ED155"/>
                </a:solidFill>
                <a:latin typeface="Roboto Slab"/>
                <a:ea typeface="Roboto Slab"/>
                <a:cs typeface="Roboto Slab"/>
                <a:sym typeface="Roboto Slab"/>
              </a:defRPr>
            </a:lvl2pPr>
            <a:lvl3pPr marR="0" lvl="2" algn="l" rtl="0">
              <a:lnSpc>
                <a:spcPct val="100000"/>
              </a:lnSpc>
              <a:spcBef>
                <a:spcPts val="0"/>
              </a:spcBef>
              <a:spcAft>
                <a:spcPts val="0"/>
              </a:spcAft>
              <a:buClr>
                <a:srgbClr val="9ED155"/>
              </a:buClr>
              <a:buSzPts val="3000"/>
              <a:buFont typeface="Roboto Slab"/>
              <a:buNone/>
              <a:defRPr sz="3000" b="0" i="0" u="none" strike="noStrike" cap="none">
                <a:solidFill>
                  <a:srgbClr val="9ED155"/>
                </a:solidFill>
                <a:latin typeface="Roboto Slab"/>
                <a:ea typeface="Roboto Slab"/>
                <a:cs typeface="Roboto Slab"/>
                <a:sym typeface="Roboto Slab"/>
              </a:defRPr>
            </a:lvl3pPr>
            <a:lvl4pPr marR="0" lvl="3" algn="l" rtl="0">
              <a:lnSpc>
                <a:spcPct val="100000"/>
              </a:lnSpc>
              <a:spcBef>
                <a:spcPts val="0"/>
              </a:spcBef>
              <a:spcAft>
                <a:spcPts val="0"/>
              </a:spcAft>
              <a:buClr>
                <a:srgbClr val="9ED155"/>
              </a:buClr>
              <a:buSzPts val="3000"/>
              <a:buFont typeface="Roboto Slab"/>
              <a:buNone/>
              <a:defRPr sz="3000" b="0" i="0" u="none" strike="noStrike" cap="none">
                <a:solidFill>
                  <a:srgbClr val="9ED155"/>
                </a:solidFill>
                <a:latin typeface="Roboto Slab"/>
                <a:ea typeface="Roboto Slab"/>
                <a:cs typeface="Roboto Slab"/>
                <a:sym typeface="Roboto Slab"/>
              </a:defRPr>
            </a:lvl4pPr>
            <a:lvl5pPr marR="0" lvl="4" algn="l" rtl="0">
              <a:lnSpc>
                <a:spcPct val="100000"/>
              </a:lnSpc>
              <a:spcBef>
                <a:spcPts val="0"/>
              </a:spcBef>
              <a:spcAft>
                <a:spcPts val="0"/>
              </a:spcAft>
              <a:buClr>
                <a:srgbClr val="9ED155"/>
              </a:buClr>
              <a:buSzPts val="3000"/>
              <a:buFont typeface="Roboto Slab"/>
              <a:buNone/>
              <a:defRPr sz="3000" b="0" i="0" u="none" strike="noStrike" cap="none">
                <a:solidFill>
                  <a:srgbClr val="9ED155"/>
                </a:solidFill>
                <a:latin typeface="Roboto Slab"/>
                <a:ea typeface="Roboto Slab"/>
                <a:cs typeface="Roboto Slab"/>
                <a:sym typeface="Roboto Slab"/>
              </a:defRPr>
            </a:lvl5pPr>
            <a:lvl6pPr marR="0" lvl="5" algn="l" rtl="0">
              <a:lnSpc>
                <a:spcPct val="100000"/>
              </a:lnSpc>
              <a:spcBef>
                <a:spcPts val="0"/>
              </a:spcBef>
              <a:spcAft>
                <a:spcPts val="0"/>
              </a:spcAft>
              <a:buClr>
                <a:srgbClr val="9ED155"/>
              </a:buClr>
              <a:buSzPts val="3000"/>
              <a:buFont typeface="Roboto Slab"/>
              <a:buNone/>
              <a:defRPr sz="3000" b="0" i="0" u="none" strike="noStrike" cap="none">
                <a:solidFill>
                  <a:srgbClr val="9ED155"/>
                </a:solidFill>
                <a:latin typeface="Roboto Slab"/>
                <a:ea typeface="Roboto Slab"/>
                <a:cs typeface="Roboto Slab"/>
                <a:sym typeface="Roboto Slab"/>
              </a:defRPr>
            </a:lvl6pPr>
            <a:lvl7pPr marR="0" lvl="6" algn="l" rtl="0">
              <a:lnSpc>
                <a:spcPct val="100000"/>
              </a:lnSpc>
              <a:spcBef>
                <a:spcPts val="0"/>
              </a:spcBef>
              <a:spcAft>
                <a:spcPts val="0"/>
              </a:spcAft>
              <a:buClr>
                <a:srgbClr val="9ED155"/>
              </a:buClr>
              <a:buSzPts val="3000"/>
              <a:buFont typeface="Roboto Slab"/>
              <a:buNone/>
              <a:defRPr sz="3000" b="0" i="0" u="none" strike="noStrike" cap="none">
                <a:solidFill>
                  <a:srgbClr val="9ED155"/>
                </a:solidFill>
                <a:latin typeface="Roboto Slab"/>
                <a:ea typeface="Roboto Slab"/>
                <a:cs typeface="Roboto Slab"/>
                <a:sym typeface="Roboto Slab"/>
              </a:defRPr>
            </a:lvl7pPr>
            <a:lvl8pPr marR="0" lvl="7" algn="l" rtl="0">
              <a:lnSpc>
                <a:spcPct val="100000"/>
              </a:lnSpc>
              <a:spcBef>
                <a:spcPts val="0"/>
              </a:spcBef>
              <a:spcAft>
                <a:spcPts val="0"/>
              </a:spcAft>
              <a:buClr>
                <a:srgbClr val="9ED155"/>
              </a:buClr>
              <a:buSzPts val="3000"/>
              <a:buFont typeface="Roboto Slab"/>
              <a:buNone/>
              <a:defRPr sz="3000" b="0" i="0" u="none" strike="noStrike" cap="none">
                <a:solidFill>
                  <a:srgbClr val="9ED155"/>
                </a:solidFill>
                <a:latin typeface="Roboto Slab"/>
                <a:ea typeface="Roboto Slab"/>
                <a:cs typeface="Roboto Slab"/>
                <a:sym typeface="Roboto Slab"/>
              </a:defRPr>
            </a:lvl8pPr>
            <a:lvl9pPr marR="0" lvl="8" algn="l" rtl="0">
              <a:lnSpc>
                <a:spcPct val="100000"/>
              </a:lnSpc>
              <a:spcBef>
                <a:spcPts val="0"/>
              </a:spcBef>
              <a:spcAft>
                <a:spcPts val="0"/>
              </a:spcAft>
              <a:buClr>
                <a:srgbClr val="9ED155"/>
              </a:buClr>
              <a:buSzPts val="3000"/>
              <a:buFont typeface="Roboto Slab"/>
              <a:buNone/>
              <a:defRPr sz="3000" b="0" i="0" u="none" strike="noStrike" cap="none">
                <a:solidFill>
                  <a:srgbClr val="9ED155"/>
                </a:solidFill>
                <a:latin typeface="Roboto Slab"/>
                <a:ea typeface="Roboto Slab"/>
                <a:cs typeface="Roboto Slab"/>
                <a:sym typeface="Roboto Slab"/>
              </a:defRPr>
            </a:lvl9pPr>
          </a:lstStyle>
          <a:p>
            <a:r>
              <a:rPr lang="en-US" sz="6000" dirty="0"/>
              <a:t>Job-seeking?</a:t>
            </a:r>
          </a:p>
        </p:txBody>
      </p:sp>
      <p:sp>
        <p:nvSpPr>
          <p:cNvPr id="9" name="Google Shape;1522;p21">
            <a:extLst>
              <a:ext uri="{FF2B5EF4-FFF2-40B4-BE49-F238E27FC236}">
                <a16:creationId xmlns:a16="http://schemas.microsoft.com/office/drawing/2014/main" id="{08D0CE51-222B-46E2-958A-5461FC97C494}"/>
              </a:ext>
            </a:extLst>
          </p:cNvPr>
          <p:cNvSpPr txBox="1">
            <a:spLocks/>
          </p:cNvSpPr>
          <p:nvPr/>
        </p:nvSpPr>
        <p:spPr>
          <a:xfrm>
            <a:off x="1164350" y="3030551"/>
            <a:ext cx="4001700" cy="78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9ED155"/>
              </a:buClr>
              <a:buSzPts val="2400"/>
              <a:buFont typeface="Muli Light"/>
              <a:buChar char="▪"/>
              <a:defRPr sz="2400" b="0" i="0" u="none" strike="noStrike" cap="none">
                <a:solidFill>
                  <a:srgbClr val="266D78"/>
                </a:solidFill>
                <a:latin typeface="Muli Light"/>
                <a:ea typeface="Muli Light"/>
                <a:cs typeface="Muli Light"/>
                <a:sym typeface="Muli Light"/>
              </a:defRPr>
            </a:lvl1pPr>
            <a:lvl2pPr marL="914400" marR="0" lvl="1" indent="-381000" algn="l" rtl="0">
              <a:lnSpc>
                <a:spcPct val="100000"/>
              </a:lnSpc>
              <a:spcBef>
                <a:spcPts val="0"/>
              </a:spcBef>
              <a:spcAft>
                <a:spcPts val="0"/>
              </a:spcAft>
              <a:buClr>
                <a:srgbClr val="9ED155"/>
              </a:buClr>
              <a:buSzPts val="2400"/>
              <a:buFont typeface="Muli Light"/>
              <a:buChar char="□"/>
              <a:defRPr sz="2400" b="0" i="0" u="none" strike="noStrike" cap="none">
                <a:solidFill>
                  <a:srgbClr val="266D78"/>
                </a:solidFill>
                <a:latin typeface="Muli Light"/>
                <a:ea typeface="Muli Light"/>
                <a:cs typeface="Muli Light"/>
                <a:sym typeface="Muli Light"/>
              </a:defRPr>
            </a:lvl2pPr>
            <a:lvl3pPr marL="1371600" marR="0" lvl="2" indent="-381000" algn="l" rtl="0">
              <a:lnSpc>
                <a:spcPct val="100000"/>
              </a:lnSpc>
              <a:spcBef>
                <a:spcPts val="0"/>
              </a:spcBef>
              <a:spcAft>
                <a:spcPts val="0"/>
              </a:spcAft>
              <a:buClr>
                <a:srgbClr val="9ED155"/>
              </a:buClr>
              <a:buSzPts val="2400"/>
              <a:buFont typeface="Muli Light"/>
              <a:buChar char="▫"/>
              <a:defRPr sz="2400" b="0" i="0" u="none" strike="noStrike" cap="none">
                <a:solidFill>
                  <a:srgbClr val="266D78"/>
                </a:solidFill>
                <a:latin typeface="Muli Light"/>
                <a:ea typeface="Muli Light"/>
                <a:cs typeface="Muli Light"/>
                <a:sym typeface="Muli Light"/>
              </a:defRPr>
            </a:lvl3pPr>
            <a:lvl4pPr marL="1828800" marR="0" lvl="3" indent="-381000" algn="l" rtl="0">
              <a:lnSpc>
                <a:spcPct val="100000"/>
              </a:lnSpc>
              <a:spcBef>
                <a:spcPts val="0"/>
              </a:spcBef>
              <a:spcAft>
                <a:spcPts val="0"/>
              </a:spcAft>
              <a:buClr>
                <a:srgbClr val="266D78"/>
              </a:buClr>
              <a:buSzPts val="2400"/>
              <a:buFont typeface="Muli Light"/>
              <a:buChar char="▫"/>
              <a:defRPr sz="2400" b="0" i="0" u="none" strike="noStrike" cap="none">
                <a:solidFill>
                  <a:srgbClr val="266D78"/>
                </a:solidFill>
                <a:latin typeface="Muli Light"/>
                <a:ea typeface="Muli Light"/>
                <a:cs typeface="Muli Light"/>
                <a:sym typeface="Muli Light"/>
              </a:defRPr>
            </a:lvl4pPr>
            <a:lvl5pPr marL="2286000" marR="0" lvl="4" indent="-381000" algn="l" rtl="0">
              <a:lnSpc>
                <a:spcPct val="100000"/>
              </a:lnSpc>
              <a:spcBef>
                <a:spcPts val="0"/>
              </a:spcBef>
              <a:spcAft>
                <a:spcPts val="0"/>
              </a:spcAft>
              <a:buClr>
                <a:srgbClr val="266D78"/>
              </a:buClr>
              <a:buSzPts val="2400"/>
              <a:buFont typeface="Muli Light"/>
              <a:buChar char="▫"/>
              <a:defRPr sz="2400" b="0" i="0" u="none" strike="noStrike" cap="none">
                <a:solidFill>
                  <a:srgbClr val="266D78"/>
                </a:solidFill>
                <a:latin typeface="Muli Light"/>
                <a:ea typeface="Muli Light"/>
                <a:cs typeface="Muli Light"/>
                <a:sym typeface="Muli Light"/>
              </a:defRPr>
            </a:lvl5pPr>
            <a:lvl6pPr marL="2743200" marR="0" lvl="5" indent="-381000" algn="l" rtl="0">
              <a:lnSpc>
                <a:spcPct val="100000"/>
              </a:lnSpc>
              <a:spcBef>
                <a:spcPts val="0"/>
              </a:spcBef>
              <a:spcAft>
                <a:spcPts val="0"/>
              </a:spcAft>
              <a:buClr>
                <a:srgbClr val="266D78"/>
              </a:buClr>
              <a:buSzPts val="2400"/>
              <a:buFont typeface="Muli Light"/>
              <a:buChar char="▫"/>
              <a:defRPr sz="2400" b="0" i="0" u="none" strike="noStrike" cap="none">
                <a:solidFill>
                  <a:srgbClr val="266D78"/>
                </a:solidFill>
                <a:latin typeface="Muli Light"/>
                <a:ea typeface="Muli Light"/>
                <a:cs typeface="Muli Light"/>
                <a:sym typeface="Muli Light"/>
              </a:defRPr>
            </a:lvl6pPr>
            <a:lvl7pPr marL="3200400" marR="0" lvl="6" indent="-381000" algn="l" rtl="0">
              <a:lnSpc>
                <a:spcPct val="100000"/>
              </a:lnSpc>
              <a:spcBef>
                <a:spcPts val="0"/>
              </a:spcBef>
              <a:spcAft>
                <a:spcPts val="0"/>
              </a:spcAft>
              <a:buClr>
                <a:srgbClr val="266D78"/>
              </a:buClr>
              <a:buSzPts val="2400"/>
              <a:buFont typeface="Muli Light"/>
              <a:buChar char="▫"/>
              <a:defRPr sz="2400" b="0" i="0" u="none" strike="noStrike" cap="none">
                <a:solidFill>
                  <a:srgbClr val="266D78"/>
                </a:solidFill>
                <a:latin typeface="Muli Light"/>
                <a:ea typeface="Muli Light"/>
                <a:cs typeface="Muli Light"/>
                <a:sym typeface="Muli Light"/>
              </a:defRPr>
            </a:lvl7pPr>
            <a:lvl8pPr marL="3657600" marR="0" lvl="7" indent="-381000" algn="l" rtl="0">
              <a:lnSpc>
                <a:spcPct val="100000"/>
              </a:lnSpc>
              <a:spcBef>
                <a:spcPts val="0"/>
              </a:spcBef>
              <a:spcAft>
                <a:spcPts val="0"/>
              </a:spcAft>
              <a:buClr>
                <a:srgbClr val="266D78"/>
              </a:buClr>
              <a:buSzPts val="2400"/>
              <a:buFont typeface="Muli Light"/>
              <a:buChar char="▫"/>
              <a:defRPr sz="2400" b="0" i="0" u="none" strike="noStrike" cap="none">
                <a:solidFill>
                  <a:srgbClr val="266D78"/>
                </a:solidFill>
                <a:latin typeface="Muli Light"/>
                <a:ea typeface="Muli Light"/>
                <a:cs typeface="Muli Light"/>
                <a:sym typeface="Muli Light"/>
              </a:defRPr>
            </a:lvl8pPr>
            <a:lvl9pPr marL="4114800" marR="0" lvl="8" indent="-381000" algn="l" rtl="0">
              <a:lnSpc>
                <a:spcPct val="100000"/>
              </a:lnSpc>
              <a:spcBef>
                <a:spcPts val="0"/>
              </a:spcBef>
              <a:spcAft>
                <a:spcPts val="0"/>
              </a:spcAft>
              <a:buClr>
                <a:srgbClr val="266D78"/>
              </a:buClr>
              <a:buSzPts val="2400"/>
              <a:buFont typeface="Muli Light"/>
              <a:buChar char="▫"/>
              <a:defRPr sz="2400" b="0" i="0" u="none" strike="noStrike" cap="none">
                <a:solidFill>
                  <a:srgbClr val="266D78"/>
                </a:solidFill>
                <a:latin typeface="Muli Light"/>
                <a:ea typeface="Muli Light"/>
                <a:cs typeface="Muli Light"/>
                <a:sym typeface="Muli Light"/>
              </a:defRPr>
            </a:lvl9pPr>
          </a:lstStyle>
          <a:p>
            <a:pPr marL="0" indent="0">
              <a:buFont typeface="Muli Light"/>
              <a:buNone/>
            </a:pPr>
            <a:r>
              <a:rPr lang="en-US" sz="1800" dirty="0"/>
              <a:t>What companies are the best/worst according to Glassdoor reviews?</a:t>
            </a:r>
          </a:p>
        </p:txBody>
      </p:sp>
      <p:grpSp>
        <p:nvGrpSpPr>
          <p:cNvPr id="5" name="Group 4">
            <a:extLst>
              <a:ext uri="{FF2B5EF4-FFF2-40B4-BE49-F238E27FC236}">
                <a16:creationId xmlns:a16="http://schemas.microsoft.com/office/drawing/2014/main" id="{CF66EBEC-162D-42BE-9A7B-A5DF91F99A24}"/>
              </a:ext>
            </a:extLst>
          </p:cNvPr>
          <p:cNvGrpSpPr/>
          <p:nvPr/>
        </p:nvGrpSpPr>
        <p:grpSpPr>
          <a:xfrm>
            <a:off x="5656881" y="554675"/>
            <a:ext cx="2913694" cy="4027093"/>
            <a:chOff x="4197396" y="551013"/>
            <a:chExt cx="2908589" cy="4020037"/>
          </a:xfrm>
        </p:grpSpPr>
        <p:pic>
          <p:nvPicPr>
            <p:cNvPr id="3" name="Picture 2" descr="A person posing for the camera&#10;&#10;Description generated with high confidence">
              <a:extLst>
                <a:ext uri="{FF2B5EF4-FFF2-40B4-BE49-F238E27FC236}">
                  <a16:creationId xmlns:a16="http://schemas.microsoft.com/office/drawing/2014/main" id="{1305CF7B-2C61-4D91-9597-EB2500C725D4}"/>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0"/>
                      </a14:imgEffect>
                      <a14:imgEffect>
                        <a14:brightnessContrast contrast="46000"/>
                      </a14:imgEffect>
                    </a14:imgLayer>
                  </a14:imgProps>
                </a:ext>
              </a:extLst>
            </a:blip>
            <a:srcRect l="49445" r="11635" b="19801"/>
            <a:stretch/>
          </p:blipFill>
          <p:spPr>
            <a:xfrm>
              <a:off x="4197396" y="575362"/>
              <a:ext cx="2908589" cy="3995688"/>
            </a:xfrm>
            <a:prstGeom prst="rect">
              <a:avLst/>
            </a:prstGeom>
          </p:spPr>
        </p:pic>
        <p:sp>
          <p:nvSpPr>
            <p:cNvPr id="4" name="Rectangle 3">
              <a:extLst>
                <a:ext uri="{FF2B5EF4-FFF2-40B4-BE49-F238E27FC236}">
                  <a16:creationId xmlns:a16="http://schemas.microsoft.com/office/drawing/2014/main" id="{0A39BA52-1FE3-4137-9B50-D89E0AC323B9}"/>
                </a:ext>
              </a:extLst>
            </p:cNvPr>
            <p:cNvSpPr/>
            <p:nvPr/>
          </p:nvSpPr>
          <p:spPr>
            <a:xfrm>
              <a:off x="4227163" y="551013"/>
              <a:ext cx="2878822" cy="4017125"/>
            </a:xfrm>
            <a:prstGeom prst="rect">
              <a:avLst/>
            </a:prstGeom>
            <a:solidFill>
              <a:srgbClr val="266D78">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31" name="Google Shape;1631;p30"/>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grpSp>
        <p:nvGrpSpPr>
          <p:cNvPr id="24" name="Group 23">
            <a:extLst>
              <a:ext uri="{FF2B5EF4-FFF2-40B4-BE49-F238E27FC236}">
                <a16:creationId xmlns:a16="http://schemas.microsoft.com/office/drawing/2014/main" id="{7E92402E-A05D-4832-A5B3-D53205EE7D2A}"/>
              </a:ext>
            </a:extLst>
          </p:cNvPr>
          <p:cNvGrpSpPr/>
          <p:nvPr/>
        </p:nvGrpSpPr>
        <p:grpSpPr>
          <a:xfrm>
            <a:off x="1064063" y="577017"/>
            <a:ext cx="6825598" cy="3989466"/>
            <a:chOff x="682298" y="573233"/>
            <a:chExt cx="7350226" cy="4296104"/>
          </a:xfrm>
        </p:grpSpPr>
        <p:grpSp>
          <p:nvGrpSpPr>
            <p:cNvPr id="8" name="Group 7">
              <a:extLst>
                <a:ext uri="{FF2B5EF4-FFF2-40B4-BE49-F238E27FC236}">
                  <a16:creationId xmlns:a16="http://schemas.microsoft.com/office/drawing/2014/main" id="{8BB9C068-5D39-4FC3-A4BD-1859DD8A20DC}"/>
                </a:ext>
              </a:extLst>
            </p:cNvPr>
            <p:cNvGrpSpPr/>
            <p:nvPr/>
          </p:nvGrpSpPr>
          <p:grpSpPr>
            <a:xfrm>
              <a:off x="3805529" y="818112"/>
              <a:ext cx="1584702" cy="2313474"/>
              <a:chOff x="921621" y="940828"/>
              <a:chExt cx="1584702" cy="2313474"/>
            </a:xfrm>
          </p:grpSpPr>
          <p:pic>
            <p:nvPicPr>
              <p:cNvPr id="6" name="Picture 5" descr="A close up of a logo&#10;&#10;Description generated with very high confidence">
                <a:extLst>
                  <a:ext uri="{FF2B5EF4-FFF2-40B4-BE49-F238E27FC236}">
                    <a16:creationId xmlns:a16="http://schemas.microsoft.com/office/drawing/2014/main" id="{F4E7D5FE-D431-4646-AACD-B9C565472B5A}"/>
                  </a:ext>
                </a:extLst>
              </p:cNvPr>
              <p:cNvPicPr>
                <a:picLocks noChangeAspect="1"/>
              </p:cNvPicPr>
              <p:nvPr/>
            </p:nvPicPr>
            <p:blipFill>
              <a:blip r:embed="rId3"/>
              <a:stretch>
                <a:fillRect/>
              </a:stretch>
            </p:blipFill>
            <p:spPr>
              <a:xfrm>
                <a:off x="1083826" y="940828"/>
                <a:ext cx="1260293" cy="1444086"/>
              </a:xfrm>
              <a:prstGeom prst="rect">
                <a:avLst/>
              </a:prstGeom>
            </p:spPr>
          </p:pic>
          <p:sp>
            <p:nvSpPr>
              <p:cNvPr id="7" name="TextBox 6">
                <a:extLst>
                  <a:ext uri="{FF2B5EF4-FFF2-40B4-BE49-F238E27FC236}">
                    <a16:creationId xmlns:a16="http://schemas.microsoft.com/office/drawing/2014/main" id="{C2C94BB9-0A62-44BD-9CC9-264314957CBF}"/>
                  </a:ext>
                </a:extLst>
              </p:cNvPr>
              <p:cNvSpPr txBox="1"/>
              <p:nvPr/>
            </p:nvSpPr>
            <p:spPr>
              <a:xfrm>
                <a:off x="921621" y="2423305"/>
                <a:ext cx="1584702" cy="830997"/>
              </a:xfrm>
              <a:prstGeom prst="rect">
                <a:avLst/>
              </a:prstGeom>
              <a:noFill/>
            </p:spPr>
            <p:txBody>
              <a:bodyPr wrap="square" rtlCol="0">
                <a:spAutoFit/>
              </a:bodyPr>
              <a:lstStyle/>
              <a:p>
                <a:pPr algn="ctr"/>
                <a:r>
                  <a:rPr lang="en-US" sz="2400" dirty="0">
                    <a:solidFill>
                      <a:srgbClr val="266D78"/>
                    </a:solidFill>
                    <a:latin typeface="Roboto Slab" panose="020B0604020202020204" charset="0"/>
                    <a:ea typeface="Roboto Slab" panose="020B0604020202020204" charset="0"/>
                  </a:rPr>
                  <a:t>13K</a:t>
                </a:r>
              </a:p>
              <a:p>
                <a:pPr algn="ctr"/>
                <a:r>
                  <a:rPr lang="en-US" sz="2400" dirty="0">
                    <a:solidFill>
                      <a:srgbClr val="266D78"/>
                    </a:solidFill>
                    <a:latin typeface="Roboto Slab" panose="020B0604020202020204" charset="0"/>
                    <a:ea typeface="Roboto Slab" panose="020B0604020202020204" charset="0"/>
                  </a:rPr>
                  <a:t>4.0  </a:t>
                </a:r>
                <a:r>
                  <a:rPr lang="en-US" sz="2400" dirty="0">
                    <a:solidFill>
                      <a:srgbClr val="266D78"/>
                    </a:solidFill>
                    <a:latin typeface="Muli Light" panose="020B0604020202020204" charset="0"/>
                  </a:rPr>
                  <a:t> </a:t>
                </a:r>
              </a:p>
            </p:txBody>
          </p:sp>
        </p:grpSp>
        <p:grpSp>
          <p:nvGrpSpPr>
            <p:cNvPr id="20" name="Group 19">
              <a:extLst>
                <a:ext uri="{FF2B5EF4-FFF2-40B4-BE49-F238E27FC236}">
                  <a16:creationId xmlns:a16="http://schemas.microsoft.com/office/drawing/2014/main" id="{39E7DB12-8DD1-41EB-A637-14FFD77797BB}"/>
                </a:ext>
              </a:extLst>
            </p:cNvPr>
            <p:cNvGrpSpPr/>
            <p:nvPr/>
          </p:nvGrpSpPr>
          <p:grpSpPr>
            <a:xfrm>
              <a:off x="2273174" y="2631099"/>
              <a:ext cx="1584702" cy="2221528"/>
              <a:chOff x="2464273" y="1032773"/>
              <a:chExt cx="1584702" cy="2221528"/>
            </a:xfrm>
          </p:grpSpPr>
          <p:pic>
            <p:nvPicPr>
              <p:cNvPr id="11" name="Picture 10">
                <a:extLst>
                  <a:ext uri="{FF2B5EF4-FFF2-40B4-BE49-F238E27FC236}">
                    <a16:creationId xmlns:a16="http://schemas.microsoft.com/office/drawing/2014/main" id="{030E74A3-F3A4-431B-AF0F-3B3A09663418}"/>
                  </a:ext>
                </a:extLst>
              </p:cNvPr>
              <p:cNvPicPr>
                <a:picLocks noChangeAspect="1"/>
              </p:cNvPicPr>
              <p:nvPr/>
            </p:nvPicPr>
            <p:blipFill>
              <a:blip r:embed="rId4"/>
              <a:stretch>
                <a:fillRect/>
              </a:stretch>
            </p:blipFill>
            <p:spPr>
              <a:xfrm>
                <a:off x="2580554" y="1032773"/>
                <a:ext cx="1352141" cy="1352141"/>
              </a:xfrm>
              <a:prstGeom prst="rect">
                <a:avLst/>
              </a:prstGeom>
            </p:spPr>
          </p:pic>
          <p:sp>
            <p:nvSpPr>
              <p:cNvPr id="27" name="TextBox 26">
                <a:extLst>
                  <a:ext uri="{FF2B5EF4-FFF2-40B4-BE49-F238E27FC236}">
                    <a16:creationId xmlns:a16="http://schemas.microsoft.com/office/drawing/2014/main" id="{2A1D5EC1-C0BC-4E00-AD64-128A3BFFDE64}"/>
                  </a:ext>
                </a:extLst>
              </p:cNvPr>
              <p:cNvSpPr txBox="1"/>
              <p:nvPr/>
            </p:nvSpPr>
            <p:spPr>
              <a:xfrm>
                <a:off x="2464273" y="2423304"/>
                <a:ext cx="1584702" cy="830997"/>
              </a:xfrm>
              <a:prstGeom prst="rect">
                <a:avLst/>
              </a:prstGeom>
              <a:noFill/>
            </p:spPr>
            <p:txBody>
              <a:bodyPr wrap="square" rtlCol="0">
                <a:spAutoFit/>
              </a:bodyPr>
              <a:lstStyle/>
              <a:p>
                <a:pPr algn="ctr"/>
                <a:r>
                  <a:rPr lang="en-US" sz="2400" dirty="0">
                    <a:solidFill>
                      <a:srgbClr val="266D78"/>
                    </a:solidFill>
                    <a:latin typeface="Roboto Slab" panose="020B0604020202020204" charset="0"/>
                    <a:ea typeface="Roboto Slab" panose="020B0604020202020204" charset="0"/>
                  </a:rPr>
                  <a:t>9.6K</a:t>
                </a:r>
              </a:p>
              <a:p>
                <a:pPr algn="ctr"/>
                <a:r>
                  <a:rPr lang="en-US" sz="2400" dirty="0">
                    <a:solidFill>
                      <a:srgbClr val="266D78"/>
                    </a:solidFill>
                    <a:latin typeface="Roboto Slab" panose="020B0604020202020204" charset="0"/>
                    <a:ea typeface="Roboto Slab" panose="020B0604020202020204" charset="0"/>
                  </a:rPr>
                  <a:t>4.4</a:t>
                </a:r>
                <a:r>
                  <a:rPr lang="en-US" sz="2400" dirty="0">
                    <a:solidFill>
                      <a:srgbClr val="266D78"/>
                    </a:solidFill>
                    <a:latin typeface="Muli Light" panose="020B0604020202020204" charset="0"/>
                  </a:rPr>
                  <a:t> </a:t>
                </a:r>
              </a:p>
            </p:txBody>
          </p:sp>
        </p:grpSp>
        <p:grpSp>
          <p:nvGrpSpPr>
            <p:cNvPr id="21" name="Group 20">
              <a:extLst>
                <a:ext uri="{FF2B5EF4-FFF2-40B4-BE49-F238E27FC236}">
                  <a16:creationId xmlns:a16="http://schemas.microsoft.com/office/drawing/2014/main" id="{E4ECDD64-186A-46FE-AE23-00808D1D11FA}"/>
                </a:ext>
              </a:extLst>
            </p:cNvPr>
            <p:cNvGrpSpPr/>
            <p:nvPr/>
          </p:nvGrpSpPr>
          <p:grpSpPr>
            <a:xfrm>
              <a:off x="682298" y="573233"/>
              <a:ext cx="2062640" cy="2927685"/>
              <a:chOff x="4020446" y="695948"/>
              <a:chExt cx="2062640" cy="2927685"/>
            </a:xfrm>
          </p:grpSpPr>
          <p:pic>
            <p:nvPicPr>
              <p:cNvPr id="17" name="Picture 16">
                <a:extLst>
                  <a:ext uri="{FF2B5EF4-FFF2-40B4-BE49-F238E27FC236}">
                    <a16:creationId xmlns:a16="http://schemas.microsoft.com/office/drawing/2014/main" id="{B40CE707-ECBB-4DAB-A77C-78B5039C3C24}"/>
                  </a:ext>
                </a:extLst>
              </p:cNvPr>
              <p:cNvPicPr>
                <a:picLocks noChangeAspect="1"/>
              </p:cNvPicPr>
              <p:nvPr/>
            </p:nvPicPr>
            <p:blipFill>
              <a:blip r:embed="rId5"/>
              <a:stretch>
                <a:fillRect/>
              </a:stretch>
            </p:blipFill>
            <p:spPr>
              <a:xfrm>
                <a:off x="4020446" y="695948"/>
                <a:ext cx="2062640" cy="2062640"/>
              </a:xfrm>
              <a:prstGeom prst="rect">
                <a:avLst/>
              </a:prstGeom>
            </p:spPr>
          </p:pic>
          <p:sp>
            <p:nvSpPr>
              <p:cNvPr id="29" name="TextBox 28">
                <a:extLst>
                  <a:ext uri="{FF2B5EF4-FFF2-40B4-BE49-F238E27FC236}">
                    <a16:creationId xmlns:a16="http://schemas.microsoft.com/office/drawing/2014/main" id="{690B07A9-7863-49BE-A1C1-30C78F170805}"/>
                  </a:ext>
                </a:extLst>
              </p:cNvPr>
              <p:cNvSpPr txBox="1"/>
              <p:nvPr/>
            </p:nvSpPr>
            <p:spPr>
              <a:xfrm>
                <a:off x="4259415" y="2423304"/>
                <a:ext cx="1584702" cy="1200329"/>
              </a:xfrm>
              <a:prstGeom prst="rect">
                <a:avLst/>
              </a:prstGeom>
              <a:noFill/>
            </p:spPr>
            <p:txBody>
              <a:bodyPr wrap="square" rtlCol="0">
                <a:spAutoFit/>
              </a:bodyPr>
              <a:lstStyle/>
              <a:p>
                <a:pPr algn="ctr"/>
                <a:r>
                  <a:rPr lang="en-US" sz="2400" dirty="0">
                    <a:solidFill>
                      <a:srgbClr val="266D78"/>
                    </a:solidFill>
                    <a:latin typeface="Roboto Slab" panose="020B0604020202020204" charset="0"/>
                    <a:ea typeface="Roboto Slab" panose="020B0604020202020204" charset="0"/>
                  </a:rPr>
                  <a:t>2.1K</a:t>
                </a:r>
              </a:p>
              <a:p>
                <a:pPr algn="ctr"/>
                <a:r>
                  <a:rPr lang="en-US" sz="2400" dirty="0">
                    <a:solidFill>
                      <a:srgbClr val="266D78"/>
                    </a:solidFill>
                    <a:latin typeface="Roboto Slab" panose="020B0604020202020204" charset="0"/>
                    <a:ea typeface="Roboto Slab" panose="020B0604020202020204" charset="0"/>
                  </a:rPr>
                  <a:t>3.5 </a:t>
                </a:r>
              </a:p>
              <a:p>
                <a:pPr algn="ctr"/>
                <a:r>
                  <a:rPr lang="en-US" sz="2400" dirty="0">
                    <a:solidFill>
                      <a:srgbClr val="266D78"/>
                    </a:solidFill>
                    <a:latin typeface="Muli Light" panose="020B0604020202020204" charset="0"/>
                  </a:rPr>
                  <a:t> </a:t>
                </a:r>
              </a:p>
            </p:txBody>
          </p:sp>
        </p:grpSp>
        <p:grpSp>
          <p:nvGrpSpPr>
            <p:cNvPr id="22" name="Group 21">
              <a:extLst>
                <a:ext uri="{FF2B5EF4-FFF2-40B4-BE49-F238E27FC236}">
                  <a16:creationId xmlns:a16="http://schemas.microsoft.com/office/drawing/2014/main" id="{FB94AAD9-A6C3-45F1-8925-71FB58BA991C}"/>
                </a:ext>
              </a:extLst>
            </p:cNvPr>
            <p:cNvGrpSpPr/>
            <p:nvPr/>
          </p:nvGrpSpPr>
          <p:grpSpPr>
            <a:xfrm>
              <a:off x="5157670" y="2631099"/>
              <a:ext cx="1584702" cy="2238238"/>
              <a:chOff x="5953021" y="992080"/>
              <a:chExt cx="1584702" cy="2238238"/>
            </a:xfrm>
          </p:grpSpPr>
          <p:pic>
            <p:nvPicPr>
              <p:cNvPr id="13" name="Picture 12">
                <a:extLst>
                  <a:ext uri="{FF2B5EF4-FFF2-40B4-BE49-F238E27FC236}">
                    <a16:creationId xmlns:a16="http://schemas.microsoft.com/office/drawing/2014/main" id="{9695915B-4904-4D1D-B310-BF7E88D7298E}"/>
                  </a:ext>
                </a:extLst>
              </p:cNvPr>
              <p:cNvPicPr>
                <a:picLocks noChangeAspect="1"/>
              </p:cNvPicPr>
              <p:nvPr/>
            </p:nvPicPr>
            <p:blipFill>
              <a:blip r:embed="rId6"/>
              <a:stretch>
                <a:fillRect/>
              </a:stretch>
            </p:blipFill>
            <p:spPr>
              <a:xfrm>
                <a:off x="6048956" y="992080"/>
                <a:ext cx="1392833" cy="1392833"/>
              </a:xfrm>
              <a:prstGeom prst="rect">
                <a:avLst/>
              </a:prstGeom>
            </p:spPr>
          </p:pic>
          <p:sp>
            <p:nvSpPr>
              <p:cNvPr id="31" name="TextBox 30">
                <a:extLst>
                  <a:ext uri="{FF2B5EF4-FFF2-40B4-BE49-F238E27FC236}">
                    <a16:creationId xmlns:a16="http://schemas.microsoft.com/office/drawing/2014/main" id="{05277168-7543-44C1-AC0C-DEA6FBD2F940}"/>
                  </a:ext>
                </a:extLst>
              </p:cNvPr>
              <p:cNvSpPr txBox="1"/>
              <p:nvPr/>
            </p:nvSpPr>
            <p:spPr>
              <a:xfrm>
                <a:off x="5953021" y="2399321"/>
                <a:ext cx="1584702" cy="830997"/>
              </a:xfrm>
              <a:prstGeom prst="rect">
                <a:avLst/>
              </a:prstGeom>
              <a:noFill/>
            </p:spPr>
            <p:txBody>
              <a:bodyPr wrap="square" rtlCol="0">
                <a:spAutoFit/>
              </a:bodyPr>
              <a:lstStyle/>
              <a:p>
                <a:pPr algn="ctr"/>
                <a:r>
                  <a:rPr lang="en-US" sz="2400" dirty="0">
                    <a:solidFill>
                      <a:srgbClr val="266D78"/>
                    </a:solidFill>
                    <a:latin typeface="Roboto Slab" panose="020B0604020202020204" charset="0"/>
                    <a:ea typeface="Roboto Slab" panose="020B0604020202020204" charset="0"/>
                  </a:rPr>
                  <a:t>12K</a:t>
                </a:r>
              </a:p>
              <a:p>
                <a:pPr algn="ctr"/>
                <a:r>
                  <a:rPr lang="en-US" sz="2400" dirty="0">
                    <a:solidFill>
                      <a:srgbClr val="266D78"/>
                    </a:solidFill>
                    <a:latin typeface="Roboto Slab" panose="020B0604020202020204" charset="0"/>
                    <a:ea typeface="Roboto Slab" panose="020B0604020202020204" charset="0"/>
                  </a:rPr>
                  <a:t>3.8</a:t>
                </a:r>
                <a:r>
                  <a:rPr lang="en-US" sz="2400" dirty="0">
                    <a:solidFill>
                      <a:srgbClr val="266D78"/>
                    </a:solidFill>
                    <a:latin typeface="Muli Light" panose="020B0604020202020204" charset="0"/>
                  </a:rPr>
                  <a:t> </a:t>
                </a:r>
              </a:p>
            </p:txBody>
          </p:sp>
        </p:grpSp>
        <p:grpSp>
          <p:nvGrpSpPr>
            <p:cNvPr id="23" name="Group 22">
              <a:extLst>
                <a:ext uri="{FF2B5EF4-FFF2-40B4-BE49-F238E27FC236}">
                  <a16:creationId xmlns:a16="http://schemas.microsoft.com/office/drawing/2014/main" id="{06AC773C-F539-4B84-8ED3-8A7049B3CD26}"/>
                </a:ext>
              </a:extLst>
            </p:cNvPr>
            <p:cNvGrpSpPr/>
            <p:nvPr/>
          </p:nvGrpSpPr>
          <p:grpSpPr>
            <a:xfrm>
              <a:off x="6447822" y="950990"/>
              <a:ext cx="1584702" cy="2180596"/>
              <a:chOff x="3455303" y="2603549"/>
              <a:chExt cx="1584702" cy="2180596"/>
            </a:xfrm>
          </p:grpSpPr>
          <p:pic>
            <p:nvPicPr>
              <p:cNvPr id="19" name="Picture 18" descr="A close up of graphics&#10;&#10;Description generated with high confidence">
                <a:extLst>
                  <a:ext uri="{FF2B5EF4-FFF2-40B4-BE49-F238E27FC236}">
                    <a16:creationId xmlns:a16="http://schemas.microsoft.com/office/drawing/2014/main" id="{29B35A8A-52EB-4C0F-817E-FD3F217B2028}"/>
                  </a:ext>
                </a:extLst>
              </p:cNvPr>
              <p:cNvPicPr>
                <a:picLocks noChangeAspect="1"/>
              </p:cNvPicPr>
              <p:nvPr/>
            </p:nvPicPr>
            <p:blipFill>
              <a:blip r:embed="rId7"/>
              <a:stretch>
                <a:fillRect/>
              </a:stretch>
            </p:blipFill>
            <p:spPr>
              <a:xfrm>
                <a:off x="3562998" y="2603549"/>
                <a:ext cx="1392833" cy="1392833"/>
              </a:xfrm>
              <a:prstGeom prst="rect">
                <a:avLst/>
              </a:prstGeom>
            </p:spPr>
          </p:pic>
          <p:sp>
            <p:nvSpPr>
              <p:cNvPr id="33" name="TextBox 32">
                <a:extLst>
                  <a:ext uri="{FF2B5EF4-FFF2-40B4-BE49-F238E27FC236}">
                    <a16:creationId xmlns:a16="http://schemas.microsoft.com/office/drawing/2014/main" id="{53CB60BC-8BA5-412C-B546-300EF9BC6725}"/>
                  </a:ext>
                </a:extLst>
              </p:cNvPr>
              <p:cNvSpPr txBox="1"/>
              <p:nvPr/>
            </p:nvSpPr>
            <p:spPr>
              <a:xfrm>
                <a:off x="3455303" y="3953148"/>
                <a:ext cx="1584702" cy="830997"/>
              </a:xfrm>
              <a:prstGeom prst="rect">
                <a:avLst/>
              </a:prstGeom>
              <a:noFill/>
            </p:spPr>
            <p:txBody>
              <a:bodyPr wrap="square" rtlCol="0">
                <a:spAutoFit/>
              </a:bodyPr>
              <a:lstStyle/>
              <a:p>
                <a:pPr algn="ctr"/>
                <a:r>
                  <a:rPr lang="en-US" sz="2400" dirty="0">
                    <a:solidFill>
                      <a:srgbClr val="266D78"/>
                    </a:solidFill>
                    <a:latin typeface="Roboto Slab" panose="020B0604020202020204" charset="0"/>
                    <a:ea typeface="Roboto Slab" panose="020B0604020202020204" charset="0"/>
                  </a:rPr>
                  <a:t>27K</a:t>
                </a:r>
              </a:p>
              <a:p>
                <a:pPr algn="ctr"/>
                <a:r>
                  <a:rPr lang="en-US" sz="2400" dirty="0">
                    <a:solidFill>
                      <a:srgbClr val="266D78"/>
                    </a:solidFill>
                    <a:latin typeface="Roboto Slab" panose="020B0604020202020204" charset="0"/>
                    <a:ea typeface="Roboto Slab" panose="020B0604020202020204" charset="0"/>
                  </a:rPr>
                  <a:t>3.8 </a:t>
                </a:r>
                <a:r>
                  <a:rPr lang="en-US" sz="2400" dirty="0">
                    <a:solidFill>
                      <a:srgbClr val="266D78"/>
                    </a:solidFill>
                    <a:latin typeface="Muli Light" panose="020B0604020202020204" charset="0"/>
                  </a:rPr>
                  <a:t> </a:t>
                </a:r>
              </a:p>
            </p:txBody>
          </p:sp>
        </p:grpSp>
      </p:grpSp>
      <p:sp>
        <p:nvSpPr>
          <p:cNvPr id="25" name="Google Shape;1792;p41">
            <a:extLst>
              <a:ext uri="{FF2B5EF4-FFF2-40B4-BE49-F238E27FC236}">
                <a16:creationId xmlns:a16="http://schemas.microsoft.com/office/drawing/2014/main" id="{9BC448A3-95E4-4127-91BF-BBB6EC301006}"/>
              </a:ext>
            </a:extLst>
          </p:cNvPr>
          <p:cNvSpPr/>
          <p:nvPr/>
        </p:nvSpPr>
        <p:spPr>
          <a:xfrm>
            <a:off x="4949240" y="2659369"/>
            <a:ext cx="245362" cy="23428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26" name="Google Shape;1792;p41">
            <a:extLst>
              <a:ext uri="{FF2B5EF4-FFF2-40B4-BE49-F238E27FC236}">
                <a16:creationId xmlns:a16="http://schemas.microsoft.com/office/drawing/2014/main" id="{8F8D23DE-CF84-4B94-A1B7-01EAA1F3C014}"/>
              </a:ext>
            </a:extLst>
          </p:cNvPr>
          <p:cNvSpPr/>
          <p:nvPr/>
        </p:nvSpPr>
        <p:spPr>
          <a:xfrm>
            <a:off x="7388011" y="2662213"/>
            <a:ext cx="245362" cy="23428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28" name="Google Shape;1792;p41">
            <a:extLst>
              <a:ext uri="{FF2B5EF4-FFF2-40B4-BE49-F238E27FC236}">
                <a16:creationId xmlns:a16="http://schemas.microsoft.com/office/drawing/2014/main" id="{B99692B2-0A08-4C6D-B5B5-3842D9698EDA}"/>
              </a:ext>
            </a:extLst>
          </p:cNvPr>
          <p:cNvSpPr/>
          <p:nvPr/>
        </p:nvSpPr>
        <p:spPr>
          <a:xfrm>
            <a:off x="2265877" y="2667292"/>
            <a:ext cx="245362" cy="23428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30" name="Google Shape;1792;p41">
            <a:extLst>
              <a:ext uri="{FF2B5EF4-FFF2-40B4-BE49-F238E27FC236}">
                <a16:creationId xmlns:a16="http://schemas.microsoft.com/office/drawing/2014/main" id="{C2ADD688-AB30-416F-B819-644875B1EAB3}"/>
              </a:ext>
            </a:extLst>
          </p:cNvPr>
          <p:cNvSpPr/>
          <p:nvPr/>
        </p:nvSpPr>
        <p:spPr>
          <a:xfrm>
            <a:off x="3533190" y="4252578"/>
            <a:ext cx="245362" cy="23428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
        <p:nvSpPr>
          <p:cNvPr id="32" name="Google Shape;1792;p41">
            <a:extLst>
              <a:ext uri="{FF2B5EF4-FFF2-40B4-BE49-F238E27FC236}">
                <a16:creationId xmlns:a16="http://schemas.microsoft.com/office/drawing/2014/main" id="{55FB76C3-A536-4BF6-A5C0-EBD0031DE6FF}"/>
              </a:ext>
            </a:extLst>
          </p:cNvPr>
          <p:cNvSpPr/>
          <p:nvPr/>
        </p:nvSpPr>
        <p:spPr>
          <a:xfrm>
            <a:off x="6179056" y="4252578"/>
            <a:ext cx="245362" cy="23428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2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66D78"/>
              </a:solidFill>
            </a:endParaRPr>
          </a:p>
        </p:txBody>
      </p:sp>
    </p:spTree>
    <p:extLst>
      <p:ext uri="{BB962C8B-B14F-4D97-AF65-F5344CB8AC3E}">
        <p14:creationId xmlns:p14="http://schemas.microsoft.com/office/powerpoint/2010/main" val="233459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35"/>
        <p:cNvGrpSpPr/>
        <p:nvPr/>
      </p:nvGrpSpPr>
      <p:grpSpPr>
        <a:xfrm>
          <a:off x="0" y="0"/>
          <a:ext cx="0" cy="0"/>
          <a:chOff x="0" y="0"/>
          <a:chExt cx="0" cy="0"/>
        </a:xfrm>
      </p:grpSpPr>
      <p:sp>
        <p:nvSpPr>
          <p:cNvPr id="1637" name="Google Shape;1637;p31"/>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1636" name="Google Shape;1636;p31"/>
          <p:cNvSpPr txBox="1">
            <a:spLocks noGrp="1"/>
          </p:cNvSpPr>
          <p:nvPr>
            <p:ph type="title" idx="4294967295"/>
          </p:nvPr>
        </p:nvSpPr>
        <p:spPr>
          <a:xfrm>
            <a:off x="723900" y="520200"/>
            <a:ext cx="6408738" cy="8572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Process of Data Analysis</a:t>
            </a:r>
            <a:endParaRPr dirty="0"/>
          </a:p>
        </p:txBody>
      </p:sp>
      <p:grpSp>
        <p:nvGrpSpPr>
          <p:cNvPr id="5" name="Group 4">
            <a:extLst>
              <a:ext uri="{FF2B5EF4-FFF2-40B4-BE49-F238E27FC236}">
                <a16:creationId xmlns:a16="http://schemas.microsoft.com/office/drawing/2014/main" id="{56DB637F-FB6D-4049-96D4-EBD492CAEB9F}"/>
              </a:ext>
            </a:extLst>
          </p:cNvPr>
          <p:cNvGrpSpPr/>
          <p:nvPr/>
        </p:nvGrpSpPr>
        <p:grpSpPr>
          <a:xfrm>
            <a:off x="982256" y="2165350"/>
            <a:ext cx="7154087" cy="1276348"/>
            <a:chOff x="549600" y="2190750"/>
            <a:chExt cx="7154087" cy="1276348"/>
          </a:xfrm>
        </p:grpSpPr>
        <p:sp>
          <p:nvSpPr>
            <p:cNvPr id="1638" name="Google Shape;1638;p31"/>
            <p:cNvSpPr/>
            <p:nvPr/>
          </p:nvSpPr>
          <p:spPr>
            <a:xfrm>
              <a:off x="549600" y="2190750"/>
              <a:ext cx="1353491" cy="1276348"/>
            </a:xfrm>
            <a:prstGeom prst="rect">
              <a:avLst/>
            </a:prstGeom>
            <a:noFill/>
            <a:ln w="76200" cap="flat" cmpd="sng">
              <a:solidFill>
                <a:srgbClr val="DFE954"/>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rgbClr val="266D78"/>
                  </a:solidFill>
                  <a:latin typeface="Muli Light"/>
                  <a:ea typeface="Muli Light"/>
                  <a:cs typeface="Muli Light"/>
                  <a:sym typeface="Muli Light"/>
                </a:rPr>
                <a:t>lift scores</a:t>
              </a:r>
              <a:endParaRPr sz="1800" dirty="0">
                <a:solidFill>
                  <a:srgbClr val="266D78"/>
                </a:solidFill>
                <a:latin typeface="Muli Light"/>
                <a:ea typeface="Muli Light"/>
                <a:cs typeface="Muli Light"/>
                <a:sym typeface="Muli Light"/>
              </a:endParaRPr>
            </a:p>
          </p:txBody>
        </p:sp>
        <p:sp>
          <p:nvSpPr>
            <p:cNvPr id="1639" name="Google Shape;1639;p31"/>
            <p:cNvSpPr/>
            <p:nvPr/>
          </p:nvSpPr>
          <p:spPr>
            <a:xfrm>
              <a:off x="4416664" y="2190750"/>
              <a:ext cx="1353491" cy="1276348"/>
            </a:xfrm>
            <a:prstGeom prst="rect">
              <a:avLst/>
            </a:prstGeom>
            <a:noFill/>
            <a:ln w="76200" cap="flat" cmpd="sng">
              <a:solidFill>
                <a:srgbClr val="50B883"/>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rgbClr val="266D78"/>
                  </a:solidFill>
                  <a:latin typeface="Muli Light"/>
                  <a:ea typeface="Muli Light"/>
                  <a:cs typeface="Muli Light"/>
                  <a:sym typeface="Muli Light"/>
                </a:rPr>
                <a:t>cosine similarity</a:t>
              </a:r>
              <a:endParaRPr sz="1800" dirty="0">
                <a:solidFill>
                  <a:srgbClr val="266D78"/>
                </a:solidFill>
                <a:latin typeface="Muli Light"/>
                <a:ea typeface="Muli Light"/>
                <a:cs typeface="Muli Light"/>
                <a:sym typeface="Muli Light"/>
              </a:endParaRPr>
            </a:p>
          </p:txBody>
        </p:sp>
        <p:sp>
          <p:nvSpPr>
            <p:cNvPr id="14" name="Google Shape;1639;p31">
              <a:extLst>
                <a:ext uri="{FF2B5EF4-FFF2-40B4-BE49-F238E27FC236}">
                  <a16:creationId xmlns:a16="http://schemas.microsoft.com/office/drawing/2014/main" id="{C8005AAD-EC75-4C9C-8271-67D3CD2A3C5B}"/>
                </a:ext>
              </a:extLst>
            </p:cNvPr>
            <p:cNvSpPr/>
            <p:nvPr/>
          </p:nvSpPr>
          <p:spPr>
            <a:xfrm>
              <a:off x="6350196" y="2190750"/>
              <a:ext cx="1353491" cy="1276348"/>
            </a:xfrm>
            <a:prstGeom prst="rect">
              <a:avLst/>
            </a:prstGeom>
            <a:noFill/>
            <a:ln w="76200" cap="flat" cmpd="sng">
              <a:solidFill>
                <a:srgbClr val="27868B"/>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rgbClr val="266D78"/>
                  </a:solidFill>
                  <a:latin typeface="Muli Light"/>
                  <a:ea typeface="Muli Light"/>
                  <a:cs typeface="Muli Light"/>
                  <a:sym typeface="Muli Light"/>
                </a:rPr>
                <a:t>s</a:t>
              </a:r>
              <a:r>
                <a:rPr lang="en" sz="1800" dirty="0">
                  <a:solidFill>
                    <a:srgbClr val="266D78"/>
                  </a:solidFill>
                  <a:latin typeface="Muli Light"/>
                  <a:ea typeface="Muli Light"/>
                  <a:cs typeface="Muli Light"/>
                  <a:sym typeface="Muli Light"/>
                </a:rPr>
                <a:t>entiment analysis</a:t>
              </a:r>
              <a:endParaRPr sz="1800" dirty="0">
                <a:solidFill>
                  <a:srgbClr val="266D78"/>
                </a:solidFill>
                <a:latin typeface="Muli Light"/>
                <a:ea typeface="Muli Light"/>
                <a:cs typeface="Muli Light"/>
                <a:sym typeface="Muli Light"/>
              </a:endParaRPr>
            </a:p>
          </p:txBody>
        </p:sp>
        <p:sp>
          <p:nvSpPr>
            <p:cNvPr id="1640" name="Google Shape;1640;p31"/>
            <p:cNvSpPr/>
            <p:nvPr/>
          </p:nvSpPr>
          <p:spPr>
            <a:xfrm>
              <a:off x="2483132" y="2190750"/>
              <a:ext cx="1353491" cy="1276348"/>
            </a:xfrm>
            <a:prstGeom prst="rect">
              <a:avLst/>
            </a:prstGeom>
            <a:noFill/>
            <a:ln w="76200" cap="flat" cmpd="sng">
              <a:solidFill>
                <a:srgbClr val="9ED155"/>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rgbClr val="266D78"/>
                  </a:solidFill>
                  <a:latin typeface="Muli Light"/>
                  <a:ea typeface="Muli Light"/>
                  <a:cs typeface="Muli Light"/>
                  <a:sym typeface="Muli Light"/>
                </a:rPr>
                <a:t>topic modeling</a:t>
              </a:r>
              <a:endParaRPr sz="1800" dirty="0">
                <a:solidFill>
                  <a:srgbClr val="266D78"/>
                </a:solidFill>
                <a:latin typeface="Muli Light"/>
                <a:ea typeface="Muli Light"/>
                <a:cs typeface="Muli Light"/>
                <a:sym typeface="Muli Light"/>
              </a:endParaRPr>
            </a:p>
          </p:txBody>
        </p:sp>
        <p:cxnSp>
          <p:nvCxnSpPr>
            <p:cNvPr id="1641" name="Google Shape;1641;p31"/>
            <p:cNvCxnSpPr>
              <a:cxnSpLocks/>
              <a:stCxn id="1638" idx="3"/>
            </p:cNvCxnSpPr>
            <p:nvPr/>
          </p:nvCxnSpPr>
          <p:spPr>
            <a:xfrm>
              <a:off x="1903091" y="2828924"/>
              <a:ext cx="541659" cy="0"/>
            </a:xfrm>
            <a:prstGeom prst="straightConnector1">
              <a:avLst/>
            </a:prstGeom>
            <a:noFill/>
            <a:ln w="9525" cap="flat" cmpd="sng">
              <a:solidFill>
                <a:srgbClr val="266D78"/>
              </a:solidFill>
              <a:prstDash val="dash"/>
              <a:round/>
              <a:headEnd type="diamond" w="lg" len="lg"/>
              <a:tailEnd type="diamond" w="lg" len="lg"/>
            </a:ln>
          </p:spPr>
        </p:cxnSp>
        <p:cxnSp>
          <p:nvCxnSpPr>
            <p:cNvPr id="12" name="Google Shape;1641;p31">
              <a:extLst>
                <a:ext uri="{FF2B5EF4-FFF2-40B4-BE49-F238E27FC236}">
                  <a16:creationId xmlns:a16="http://schemas.microsoft.com/office/drawing/2014/main" id="{779D5777-8E5F-4624-9B8F-ED68264C695A}"/>
                </a:ext>
              </a:extLst>
            </p:cNvPr>
            <p:cNvCxnSpPr>
              <a:cxnSpLocks/>
            </p:cNvCxnSpPr>
            <p:nvPr/>
          </p:nvCxnSpPr>
          <p:spPr>
            <a:xfrm>
              <a:off x="3836623" y="2844798"/>
              <a:ext cx="541659" cy="0"/>
            </a:xfrm>
            <a:prstGeom prst="straightConnector1">
              <a:avLst/>
            </a:prstGeom>
            <a:noFill/>
            <a:ln w="9525" cap="flat" cmpd="sng">
              <a:solidFill>
                <a:srgbClr val="266D78"/>
              </a:solidFill>
              <a:prstDash val="dash"/>
              <a:round/>
              <a:headEnd type="diamond" w="lg" len="lg"/>
              <a:tailEnd type="diamond" w="lg" len="lg"/>
            </a:ln>
          </p:spPr>
        </p:cxnSp>
        <p:cxnSp>
          <p:nvCxnSpPr>
            <p:cNvPr id="13" name="Google Shape;1641;p31">
              <a:extLst>
                <a:ext uri="{FF2B5EF4-FFF2-40B4-BE49-F238E27FC236}">
                  <a16:creationId xmlns:a16="http://schemas.microsoft.com/office/drawing/2014/main" id="{BA9C68D5-95FB-4D60-AD72-131CCFC0979B}"/>
                </a:ext>
              </a:extLst>
            </p:cNvPr>
            <p:cNvCxnSpPr>
              <a:cxnSpLocks/>
            </p:cNvCxnSpPr>
            <p:nvPr/>
          </p:nvCxnSpPr>
          <p:spPr>
            <a:xfrm>
              <a:off x="5770155" y="2828924"/>
              <a:ext cx="541659" cy="0"/>
            </a:xfrm>
            <a:prstGeom prst="straightConnector1">
              <a:avLst/>
            </a:prstGeom>
            <a:noFill/>
            <a:ln w="9525" cap="flat" cmpd="sng">
              <a:solidFill>
                <a:srgbClr val="266D78"/>
              </a:solidFill>
              <a:prstDash val="dash"/>
              <a:round/>
              <a:headEnd type="diamond" w="lg" len="lg"/>
              <a:tailEnd type="diamond" w="lg" len="lg"/>
            </a:ln>
          </p:spPr>
        </p:cxnSp>
      </p:grpSp>
    </p:spTree>
    <p:extLst>
      <p:ext uri="{BB962C8B-B14F-4D97-AF65-F5344CB8AC3E}">
        <p14:creationId xmlns:p14="http://schemas.microsoft.com/office/powerpoint/2010/main" val="3055965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8" name="Google Shape;1508;p19"/>
          <p:cNvSpPr txBox="1">
            <a:spLocks noGrp="1"/>
          </p:cNvSpPr>
          <p:nvPr>
            <p:ph type="body" idx="1"/>
          </p:nvPr>
        </p:nvSpPr>
        <p:spPr>
          <a:xfrm>
            <a:off x="1758025" y="1702750"/>
            <a:ext cx="5628000" cy="1737900"/>
          </a:xfrm>
          <a:prstGeom prst="rect">
            <a:avLst/>
          </a:prstGeom>
        </p:spPr>
        <p:txBody>
          <a:bodyPr spcFirstLastPara="1" wrap="square" lIns="91425" tIns="91425" rIns="91425" bIns="91425" anchor="ctr" anchorCtr="0">
            <a:noAutofit/>
          </a:bodyPr>
          <a:lstStyle/>
          <a:p>
            <a:pPr marL="0" lvl="0" indent="0">
              <a:buNone/>
            </a:pPr>
            <a:r>
              <a:rPr lang="en-US" sz="2200" dirty="0"/>
              <a:t>“Winning</a:t>
            </a:r>
            <a:r>
              <a:rPr lang="en-US" sz="2200" b="1" dirty="0"/>
              <a:t> Together</a:t>
            </a:r>
            <a:r>
              <a:rPr lang="en-US" sz="2200" dirty="0"/>
              <a:t>:</a:t>
            </a:r>
            <a:r>
              <a:rPr lang="en-US" sz="2200" b="1" dirty="0"/>
              <a:t> </a:t>
            </a:r>
            <a:r>
              <a:rPr lang="en-US" sz="2200" dirty="0"/>
              <a:t>We believe in and value our people. We perform better, are smarter, and have more fun </a:t>
            </a:r>
            <a:r>
              <a:rPr lang="en-US" sz="2200" b="1" dirty="0"/>
              <a:t>working as a team</a:t>
            </a:r>
            <a:r>
              <a:rPr lang="en-US" sz="2200" dirty="0"/>
              <a:t> than as individuals.”</a:t>
            </a:r>
          </a:p>
        </p:txBody>
      </p:sp>
      <p:sp>
        <p:nvSpPr>
          <p:cNvPr id="1509" name="Google Shape;1509;p19"/>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4021706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C3565A-6D45-48B8-9DFE-13E0835B508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sp>
        <p:nvSpPr>
          <p:cNvPr id="7" name="TextBox 6">
            <a:extLst>
              <a:ext uri="{FF2B5EF4-FFF2-40B4-BE49-F238E27FC236}">
                <a16:creationId xmlns:a16="http://schemas.microsoft.com/office/drawing/2014/main" id="{F5EE74B0-4788-40DB-9A99-03B2AA8DD475}"/>
              </a:ext>
            </a:extLst>
          </p:cNvPr>
          <p:cNvSpPr txBox="1"/>
          <p:nvPr/>
        </p:nvSpPr>
        <p:spPr>
          <a:xfrm>
            <a:off x="995275" y="864837"/>
            <a:ext cx="5780171" cy="523220"/>
          </a:xfrm>
          <a:prstGeom prst="rect">
            <a:avLst/>
          </a:prstGeom>
          <a:noFill/>
        </p:spPr>
        <p:txBody>
          <a:bodyPr wrap="square" rtlCol="0">
            <a:spAutoFit/>
          </a:bodyPr>
          <a:lstStyle/>
          <a:p>
            <a:r>
              <a:rPr lang="en-US" sz="2800" b="1" dirty="0">
                <a:solidFill>
                  <a:srgbClr val="266D78"/>
                </a:solidFill>
                <a:latin typeface="Muli Light" panose="020B0604020202020204" charset="0"/>
              </a:rPr>
              <a:t>Sentiment Analysis Score: 0.49</a:t>
            </a:r>
          </a:p>
        </p:txBody>
      </p:sp>
      <p:grpSp>
        <p:nvGrpSpPr>
          <p:cNvPr id="15" name="Group 14">
            <a:extLst>
              <a:ext uri="{FF2B5EF4-FFF2-40B4-BE49-F238E27FC236}">
                <a16:creationId xmlns:a16="http://schemas.microsoft.com/office/drawing/2014/main" id="{21FA8F07-099A-49CA-9522-5C923B7D690A}"/>
              </a:ext>
            </a:extLst>
          </p:cNvPr>
          <p:cNvGrpSpPr/>
          <p:nvPr/>
        </p:nvGrpSpPr>
        <p:grpSpPr>
          <a:xfrm>
            <a:off x="281346" y="2053515"/>
            <a:ext cx="7023898" cy="830997"/>
            <a:chOff x="691352" y="1513765"/>
            <a:chExt cx="7023898" cy="830997"/>
          </a:xfrm>
        </p:grpSpPr>
        <p:sp>
          <p:nvSpPr>
            <p:cNvPr id="5" name="Google Shape;1847;p41">
              <a:extLst>
                <a:ext uri="{FF2B5EF4-FFF2-40B4-BE49-F238E27FC236}">
                  <a16:creationId xmlns:a16="http://schemas.microsoft.com/office/drawing/2014/main" id="{B69CA3EE-E1BB-40DF-B5CE-F1CF6170D445}"/>
                </a:ext>
              </a:extLst>
            </p:cNvPr>
            <p:cNvSpPr/>
            <p:nvPr/>
          </p:nvSpPr>
          <p:spPr>
            <a:xfrm>
              <a:off x="691352" y="1582795"/>
              <a:ext cx="631379" cy="631379"/>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solidFill>
                  <a:srgbClr val="266D78"/>
                </a:solidFill>
              </a:endParaRPr>
            </a:p>
          </p:txBody>
        </p:sp>
        <p:sp>
          <p:nvSpPr>
            <p:cNvPr id="11" name="TextBox 10">
              <a:extLst>
                <a:ext uri="{FF2B5EF4-FFF2-40B4-BE49-F238E27FC236}">
                  <a16:creationId xmlns:a16="http://schemas.microsoft.com/office/drawing/2014/main" id="{21BACB6A-FB45-4673-A8AD-3980298A90CE}"/>
                </a:ext>
              </a:extLst>
            </p:cNvPr>
            <p:cNvSpPr txBox="1"/>
            <p:nvPr/>
          </p:nvSpPr>
          <p:spPr>
            <a:xfrm>
              <a:off x="1413092" y="1513765"/>
              <a:ext cx="6302158" cy="830997"/>
            </a:xfrm>
            <a:prstGeom prst="rect">
              <a:avLst/>
            </a:prstGeom>
            <a:noFill/>
          </p:spPr>
          <p:txBody>
            <a:bodyPr wrap="square" rtlCol="0">
              <a:spAutoFit/>
            </a:bodyPr>
            <a:lstStyle/>
            <a:p>
              <a:r>
                <a:rPr lang="en-US" sz="2400" dirty="0">
                  <a:solidFill>
                    <a:srgbClr val="266D78"/>
                  </a:solidFill>
                  <a:latin typeface="Muli Light" panose="020B0604020202020204" charset="0"/>
                </a:rPr>
                <a:t>Great Work-Life Balance, Flexible WFH</a:t>
              </a:r>
            </a:p>
            <a:p>
              <a:r>
                <a:rPr lang="en-US" sz="2400" dirty="0">
                  <a:solidFill>
                    <a:srgbClr val="266D78"/>
                  </a:solidFill>
                  <a:latin typeface="Muli Light" panose="020B0604020202020204" charset="0"/>
                </a:rPr>
                <a:t>High Value of Teamwork</a:t>
              </a:r>
            </a:p>
          </p:txBody>
        </p:sp>
      </p:grpSp>
      <p:grpSp>
        <p:nvGrpSpPr>
          <p:cNvPr id="14" name="Group 13">
            <a:extLst>
              <a:ext uri="{FF2B5EF4-FFF2-40B4-BE49-F238E27FC236}">
                <a16:creationId xmlns:a16="http://schemas.microsoft.com/office/drawing/2014/main" id="{55079B86-1725-4F53-880B-419BCA49E72A}"/>
              </a:ext>
            </a:extLst>
          </p:cNvPr>
          <p:cNvGrpSpPr/>
          <p:nvPr/>
        </p:nvGrpSpPr>
        <p:grpSpPr>
          <a:xfrm>
            <a:off x="281346" y="3181823"/>
            <a:ext cx="6371779" cy="1200329"/>
            <a:chOff x="699163" y="3553117"/>
            <a:chExt cx="6371779" cy="1200329"/>
          </a:xfrm>
        </p:grpSpPr>
        <p:sp>
          <p:nvSpPr>
            <p:cNvPr id="6" name="Google Shape;1848;p41">
              <a:extLst>
                <a:ext uri="{FF2B5EF4-FFF2-40B4-BE49-F238E27FC236}">
                  <a16:creationId xmlns:a16="http://schemas.microsoft.com/office/drawing/2014/main" id="{9A14BCCC-96C2-4051-8AF7-FF7E05CCC82B}"/>
                </a:ext>
              </a:extLst>
            </p:cNvPr>
            <p:cNvSpPr/>
            <p:nvPr/>
          </p:nvSpPr>
          <p:spPr>
            <a:xfrm>
              <a:off x="699163" y="3591371"/>
              <a:ext cx="631379" cy="631379"/>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solidFill>
                  <a:srgbClr val="266D78"/>
                </a:solidFill>
              </a:endParaRPr>
            </a:p>
          </p:txBody>
        </p:sp>
        <p:sp>
          <p:nvSpPr>
            <p:cNvPr id="13" name="TextBox 12">
              <a:extLst>
                <a:ext uri="{FF2B5EF4-FFF2-40B4-BE49-F238E27FC236}">
                  <a16:creationId xmlns:a16="http://schemas.microsoft.com/office/drawing/2014/main" id="{EA8E5F83-2F0F-4DF7-94B7-CBD4CD81E3AA}"/>
                </a:ext>
              </a:extLst>
            </p:cNvPr>
            <p:cNvSpPr txBox="1"/>
            <p:nvPr/>
          </p:nvSpPr>
          <p:spPr>
            <a:xfrm>
              <a:off x="1413092" y="3553117"/>
              <a:ext cx="5657850" cy="1200329"/>
            </a:xfrm>
            <a:prstGeom prst="rect">
              <a:avLst/>
            </a:prstGeom>
            <a:noFill/>
          </p:spPr>
          <p:txBody>
            <a:bodyPr wrap="square" rtlCol="0">
              <a:spAutoFit/>
            </a:bodyPr>
            <a:lstStyle/>
            <a:p>
              <a:r>
                <a:rPr lang="en-US" sz="2400" dirty="0">
                  <a:solidFill>
                    <a:srgbClr val="266D78"/>
                  </a:solidFill>
                  <a:latin typeface="Muli Light" panose="020B0604020202020204" charset="0"/>
                </a:rPr>
                <a:t>Low Salary &amp; Benefits</a:t>
              </a:r>
            </a:p>
            <a:p>
              <a:r>
                <a:rPr lang="en-US" sz="2400" dirty="0">
                  <a:solidFill>
                    <a:srgbClr val="266D78"/>
                  </a:solidFill>
                  <a:latin typeface="Muli Light" panose="020B0604020202020204" charset="0"/>
                </a:rPr>
                <a:t>Slow Growth</a:t>
              </a:r>
            </a:p>
            <a:p>
              <a:r>
                <a:rPr lang="en-US" sz="2400" dirty="0">
                  <a:solidFill>
                    <a:srgbClr val="266D78"/>
                  </a:solidFill>
                  <a:latin typeface="Muli Light" panose="020B0604020202020204" charset="0"/>
                </a:rPr>
                <a:t>Low Integrity of Senior Management</a:t>
              </a:r>
            </a:p>
          </p:txBody>
        </p:sp>
      </p:grpSp>
      <p:pic>
        <p:nvPicPr>
          <p:cNvPr id="16" name="Picture 15">
            <a:extLst>
              <a:ext uri="{FF2B5EF4-FFF2-40B4-BE49-F238E27FC236}">
                <a16:creationId xmlns:a16="http://schemas.microsoft.com/office/drawing/2014/main" id="{7633EF54-902A-46C7-9B2F-D7E6734D2CAF}"/>
              </a:ext>
            </a:extLst>
          </p:cNvPr>
          <p:cNvPicPr>
            <a:picLocks noChangeAspect="1"/>
          </p:cNvPicPr>
          <p:nvPr/>
        </p:nvPicPr>
        <p:blipFill>
          <a:blip r:embed="rId3"/>
          <a:stretch>
            <a:fillRect/>
          </a:stretch>
        </p:blipFill>
        <p:spPr>
          <a:xfrm>
            <a:off x="237329" y="766742"/>
            <a:ext cx="719411" cy="719410"/>
          </a:xfrm>
          <a:prstGeom prst="rect">
            <a:avLst/>
          </a:prstGeom>
        </p:spPr>
      </p:pic>
      <p:pic>
        <p:nvPicPr>
          <p:cNvPr id="4" name="Picture 3" descr="A close up of a logo&#10;&#10;Description generated with high confidence">
            <a:extLst>
              <a:ext uri="{FF2B5EF4-FFF2-40B4-BE49-F238E27FC236}">
                <a16:creationId xmlns:a16="http://schemas.microsoft.com/office/drawing/2014/main" id="{4CBA886F-1733-4635-ABAB-BECC0A5C82D9}"/>
              </a:ext>
            </a:extLst>
          </p:cNvPr>
          <p:cNvPicPr>
            <a:picLocks noChangeAspect="1"/>
          </p:cNvPicPr>
          <p:nvPr/>
        </p:nvPicPr>
        <p:blipFill>
          <a:blip r:embed="rId4"/>
          <a:stretch>
            <a:fillRect/>
          </a:stretch>
        </p:blipFill>
        <p:spPr>
          <a:xfrm>
            <a:off x="104165" y="54142"/>
            <a:ext cx="8100000" cy="5143500"/>
          </a:xfrm>
          <a:prstGeom prst="rect">
            <a:avLst/>
          </a:prstGeom>
        </p:spPr>
      </p:pic>
    </p:spTree>
    <p:extLst>
      <p:ext uri="{BB962C8B-B14F-4D97-AF65-F5344CB8AC3E}">
        <p14:creationId xmlns:p14="http://schemas.microsoft.com/office/powerpoint/2010/main" val="3621502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8" name="Google Shape;1508;p19"/>
          <p:cNvSpPr txBox="1">
            <a:spLocks noGrp="1"/>
          </p:cNvSpPr>
          <p:nvPr>
            <p:ph type="body" idx="1"/>
          </p:nvPr>
        </p:nvSpPr>
        <p:spPr>
          <a:xfrm>
            <a:off x="1758025" y="1702750"/>
            <a:ext cx="5628000" cy="1737900"/>
          </a:xfrm>
          <a:prstGeom prst="rect">
            <a:avLst/>
          </a:prstGeom>
        </p:spPr>
        <p:txBody>
          <a:bodyPr spcFirstLastPara="1" wrap="square" lIns="91425" tIns="91425" rIns="91425" bIns="91425" anchor="ctr" anchorCtr="0">
            <a:noAutofit/>
          </a:bodyPr>
          <a:lstStyle/>
          <a:p>
            <a:pPr marL="0" lvl="0" indent="0">
              <a:buNone/>
            </a:pPr>
            <a:r>
              <a:rPr lang="en-US" dirty="0"/>
              <a:t>“Being good </a:t>
            </a:r>
            <a:r>
              <a:rPr lang="en-US" b="1" dirty="0"/>
              <a:t>stewards</a:t>
            </a:r>
            <a:r>
              <a:rPr lang="en-US" dirty="0"/>
              <a:t> of our brand and stockholder value”</a:t>
            </a:r>
            <a:endParaRPr dirty="0"/>
          </a:p>
        </p:txBody>
      </p:sp>
      <p:sp>
        <p:nvSpPr>
          <p:cNvPr id="1509" name="Google Shape;1509;p19"/>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4018978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C3565A-6D45-48B8-9DFE-13E0835B508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8</a:t>
            </a:fld>
            <a:endParaRPr lang="en"/>
          </a:p>
        </p:txBody>
      </p:sp>
      <p:sp>
        <p:nvSpPr>
          <p:cNvPr id="7" name="TextBox 6">
            <a:extLst>
              <a:ext uri="{FF2B5EF4-FFF2-40B4-BE49-F238E27FC236}">
                <a16:creationId xmlns:a16="http://schemas.microsoft.com/office/drawing/2014/main" id="{F5EE74B0-4788-40DB-9A99-03B2AA8DD475}"/>
              </a:ext>
            </a:extLst>
          </p:cNvPr>
          <p:cNvSpPr txBox="1"/>
          <p:nvPr/>
        </p:nvSpPr>
        <p:spPr>
          <a:xfrm>
            <a:off x="1112753" y="879063"/>
            <a:ext cx="5780171" cy="523220"/>
          </a:xfrm>
          <a:prstGeom prst="rect">
            <a:avLst/>
          </a:prstGeom>
          <a:noFill/>
        </p:spPr>
        <p:txBody>
          <a:bodyPr wrap="square" rtlCol="0">
            <a:spAutoFit/>
          </a:bodyPr>
          <a:lstStyle/>
          <a:p>
            <a:r>
              <a:rPr lang="en-US" sz="2800" b="1" dirty="0">
                <a:solidFill>
                  <a:srgbClr val="266D78"/>
                </a:solidFill>
                <a:latin typeface="Muli Light" panose="020B0604020202020204" charset="0"/>
              </a:rPr>
              <a:t>Sentiment Analysis Score: 0.57</a:t>
            </a:r>
          </a:p>
        </p:txBody>
      </p:sp>
      <p:grpSp>
        <p:nvGrpSpPr>
          <p:cNvPr id="15" name="Group 14">
            <a:extLst>
              <a:ext uri="{FF2B5EF4-FFF2-40B4-BE49-F238E27FC236}">
                <a16:creationId xmlns:a16="http://schemas.microsoft.com/office/drawing/2014/main" id="{21FA8F07-099A-49CA-9522-5C923B7D690A}"/>
              </a:ext>
            </a:extLst>
          </p:cNvPr>
          <p:cNvGrpSpPr/>
          <p:nvPr/>
        </p:nvGrpSpPr>
        <p:grpSpPr>
          <a:xfrm>
            <a:off x="281346" y="2053514"/>
            <a:ext cx="7133565" cy="830997"/>
            <a:chOff x="691352" y="1513764"/>
            <a:chExt cx="7133565" cy="830997"/>
          </a:xfrm>
        </p:grpSpPr>
        <p:sp>
          <p:nvSpPr>
            <p:cNvPr id="5" name="Google Shape;1847;p41">
              <a:extLst>
                <a:ext uri="{FF2B5EF4-FFF2-40B4-BE49-F238E27FC236}">
                  <a16:creationId xmlns:a16="http://schemas.microsoft.com/office/drawing/2014/main" id="{B69CA3EE-E1BB-40DF-B5CE-F1CF6170D445}"/>
                </a:ext>
              </a:extLst>
            </p:cNvPr>
            <p:cNvSpPr/>
            <p:nvPr/>
          </p:nvSpPr>
          <p:spPr>
            <a:xfrm>
              <a:off x="691352" y="1582795"/>
              <a:ext cx="631379" cy="631379"/>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solidFill>
                  <a:srgbClr val="266D78"/>
                </a:solidFill>
              </a:endParaRPr>
            </a:p>
          </p:txBody>
        </p:sp>
        <p:sp>
          <p:nvSpPr>
            <p:cNvPr id="11" name="TextBox 10">
              <a:extLst>
                <a:ext uri="{FF2B5EF4-FFF2-40B4-BE49-F238E27FC236}">
                  <a16:creationId xmlns:a16="http://schemas.microsoft.com/office/drawing/2014/main" id="{21BACB6A-FB45-4673-A8AD-3980298A90CE}"/>
                </a:ext>
              </a:extLst>
            </p:cNvPr>
            <p:cNvSpPr txBox="1"/>
            <p:nvPr/>
          </p:nvSpPr>
          <p:spPr>
            <a:xfrm>
              <a:off x="1522759" y="1513764"/>
              <a:ext cx="6302158" cy="830997"/>
            </a:xfrm>
            <a:prstGeom prst="rect">
              <a:avLst/>
            </a:prstGeom>
            <a:noFill/>
          </p:spPr>
          <p:txBody>
            <a:bodyPr wrap="square" rtlCol="0">
              <a:spAutoFit/>
            </a:bodyPr>
            <a:lstStyle/>
            <a:p>
              <a:r>
                <a:rPr lang="en-US" sz="2400" dirty="0">
                  <a:solidFill>
                    <a:srgbClr val="266D78"/>
                  </a:solidFill>
                  <a:latin typeface="Muli Light" panose="020B0604020202020204" charset="0"/>
                </a:rPr>
                <a:t>Emphasis on Stewardship </a:t>
              </a:r>
            </a:p>
            <a:p>
              <a:r>
                <a:rPr lang="en-US" sz="2400" dirty="0">
                  <a:solidFill>
                    <a:srgbClr val="266D78"/>
                  </a:solidFill>
                  <a:latin typeface="Muli Light" panose="020B0604020202020204" charset="0"/>
                </a:rPr>
                <a:t>Strong on-the-job Training</a:t>
              </a:r>
            </a:p>
          </p:txBody>
        </p:sp>
      </p:grpSp>
      <p:grpSp>
        <p:nvGrpSpPr>
          <p:cNvPr id="14" name="Group 13">
            <a:extLst>
              <a:ext uri="{FF2B5EF4-FFF2-40B4-BE49-F238E27FC236}">
                <a16:creationId xmlns:a16="http://schemas.microsoft.com/office/drawing/2014/main" id="{55079B86-1725-4F53-880B-419BCA49E72A}"/>
              </a:ext>
            </a:extLst>
          </p:cNvPr>
          <p:cNvGrpSpPr/>
          <p:nvPr/>
        </p:nvGrpSpPr>
        <p:grpSpPr>
          <a:xfrm>
            <a:off x="281346" y="3220077"/>
            <a:ext cx="6489257" cy="631379"/>
            <a:chOff x="699163" y="3591371"/>
            <a:chExt cx="6489257" cy="631379"/>
          </a:xfrm>
        </p:grpSpPr>
        <p:sp>
          <p:nvSpPr>
            <p:cNvPr id="6" name="Google Shape;1848;p41">
              <a:extLst>
                <a:ext uri="{FF2B5EF4-FFF2-40B4-BE49-F238E27FC236}">
                  <a16:creationId xmlns:a16="http://schemas.microsoft.com/office/drawing/2014/main" id="{9A14BCCC-96C2-4051-8AF7-FF7E05CCC82B}"/>
                </a:ext>
              </a:extLst>
            </p:cNvPr>
            <p:cNvSpPr/>
            <p:nvPr/>
          </p:nvSpPr>
          <p:spPr>
            <a:xfrm>
              <a:off x="699163" y="3591371"/>
              <a:ext cx="631379" cy="631379"/>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50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solidFill>
                  <a:srgbClr val="266D78"/>
                </a:solidFill>
              </a:endParaRPr>
            </a:p>
          </p:txBody>
        </p:sp>
        <p:sp>
          <p:nvSpPr>
            <p:cNvPr id="13" name="TextBox 12">
              <a:extLst>
                <a:ext uri="{FF2B5EF4-FFF2-40B4-BE49-F238E27FC236}">
                  <a16:creationId xmlns:a16="http://schemas.microsoft.com/office/drawing/2014/main" id="{EA8E5F83-2F0F-4DF7-94B7-CBD4CD81E3AA}"/>
                </a:ext>
              </a:extLst>
            </p:cNvPr>
            <p:cNvSpPr txBox="1"/>
            <p:nvPr/>
          </p:nvSpPr>
          <p:spPr>
            <a:xfrm>
              <a:off x="1530570" y="3691616"/>
              <a:ext cx="5657850" cy="461665"/>
            </a:xfrm>
            <a:prstGeom prst="rect">
              <a:avLst/>
            </a:prstGeom>
            <a:noFill/>
          </p:spPr>
          <p:txBody>
            <a:bodyPr wrap="square" rtlCol="0">
              <a:spAutoFit/>
            </a:bodyPr>
            <a:lstStyle/>
            <a:p>
              <a:r>
                <a:rPr lang="en-US" sz="2400" dirty="0">
                  <a:solidFill>
                    <a:srgbClr val="266D78"/>
                  </a:solidFill>
                  <a:latin typeface="Muli Light" panose="020B0604020202020204" charset="0"/>
                </a:rPr>
                <a:t>Lack of Teamwork</a:t>
              </a:r>
            </a:p>
          </p:txBody>
        </p:sp>
      </p:grpSp>
      <p:pic>
        <p:nvPicPr>
          <p:cNvPr id="12" name="Picture 11">
            <a:extLst>
              <a:ext uri="{FF2B5EF4-FFF2-40B4-BE49-F238E27FC236}">
                <a16:creationId xmlns:a16="http://schemas.microsoft.com/office/drawing/2014/main" id="{D0460C04-2D59-4BD3-BB5B-29260B3EB025}"/>
              </a:ext>
            </a:extLst>
          </p:cNvPr>
          <p:cNvPicPr>
            <a:picLocks noChangeAspect="1"/>
          </p:cNvPicPr>
          <p:nvPr/>
        </p:nvPicPr>
        <p:blipFill>
          <a:blip r:embed="rId3"/>
          <a:stretch>
            <a:fillRect/>
          </a:stretch>
        </p:blipFill>
        <p:spPr>
          <a:xfrm>
            <a:off x="81316" y="624955"/>
            <a:ext cx="1031437" cy="1031437"/>
          </a:xfrm>
          <a:prstGeom prst="rect">
            <a:avLst/>
          </a:prstGeom>
        </p:spPr>
      </p:pic>
    </p:spTree>
    <p:extLst>
      <p:ext uri="{BB962C8B-B14F-4D97-AF65-F5344CB8AC3E}">
        <p14:creationId xmlns:p14="http://schemas.microsoft.com/office/powerpoint/2010/main" val="28366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8" name="Google Shape;1508;p19"/>
          <p:cNvSpPr txBox="1">
            <a:spLocks noGrp="1"/>
          </p:cNvSpPr>
          <p:nvPr>
            <p:ph type="body" idx="1"/>
          </p:nvPr>
        </p:nvSpPr>
        <p:spPr>
          <a:xfrm>
            <a:off x="1758000" y="1649811"/>
            <a:ext cx="5628000" cy="1737900"/>
          </a:xfrm>
          <a:prstGeom prst="rect">
            <a:avLst/>
          </a:prstGeom>
        </p:spPr>
        <p:txBody>
          <a:bodyPr spcFirstLastPara="1" wrap="square" lIns="91425" tIns="91425" rIns="91425" bIns="91425" anchor="ctr" anchorCtr="0">
            <a:noAutofit/>
          </a:bodyPr>
          <a:lstStyle/>
          <a:p>
            <a:pPr marL="0" lvl="0" indent="0">
              <a:buNone/>
            </a:pPr>
            <a:r>
              <a:rPr lang="en-US" dirty="0"/>
              <a:t>“We believe that we’re on the face of the Earth to make </a:t>
            </a:r>
            <a:r>
              <a:rPr lang="en-US" b="1" dirty="0"/>
              <a:t>great</a:t>
            </a:r>
            <a:r>
              <a:rPr lang="en-US" dirty="0"/>
              <a:t> products.”</a:t>
            </a:r>
            <a:endParaRPr dirty="0"/>
          </a:p>
        </p:txBody>
      </p:sp>
      <p:sp>
        <p:nvSpPr>
          <p:cNvPr id="1509" name="Google Shape;1509;p19"/>
          <p:cNvSpPr txBox="1">
            <a:spLocks noGrp="1"/>
          </p:cNvSpPr>
          <p:nvPr>
            <p:ph type="sldNum" idx="12"/>
          </p:nvPr>
        </p:nvSpPr>
        <p:spPr>
          <a:xfrm>
            <a:off x="8570575" y="4571050"/>
            <a:ext cx="573300" cy="5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3391636049"/>
      </p:ext>
    </p:extLst>
  </p:cSld>
  <p:clrMapOvr>
    <a:masterClrMapping/>
  </p:clrMapOvr>
</p:sld>
</file>

<file path=ppt/theme/theme1.xml><?xml version="1.0" encoding="utf-8"?>
<a:theme xmlns:a="http://schemas.openxmlformats.org/drawingml/2006/main" name="Nym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829</TotalTime>
  <Words>1284</Words>
  <Application>Microsoft Office PowerPoint</Application>
  <PresentationFormat>On-screen Show (16:9)</PresentationFormat>
  <Paragraphs>169</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Muli</vt:lpstr>
      <vt:lpstr>Arial</vt:lpstr>
      <vt:lpstr>Roboto Slab</vt:lpstr>
      <vt:lpstr>Muli Black</vt:lpstr>
      <vt:lpstr>Muli Light</vt:lpstr>
      <vt:lpstr>Nym template</vt:lpstr>
      <vt:lpstr>THROUGH THE LOOKING GLASS(DOOR)</vt:lpstr>
      <vt:lpstr>PowerPoint Presentation</vt:lpstr>
      <vt:lpstr>PowerPoint Presentation</vt:lpstr>
      <vt:lpstr>Process of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GLASSDOOR  REVIEWS</dc:title>
  <dc:creator>Helena Shi</dc:creator>
  <cp:lastModifiedBy>Helena Shi</cp:lastModifiedBy>
  <cp:revision>52</cp:revision>
  <dcterms:modified xsi:type="dcterms:W3CDTF">2018-10-16T22:57:23Z</dcterms:modified>
</cp:coreProperties>
</file>